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97"/>
  </p:normalViewPr>
  <p:slideViewPr>
    <p:cSldViewPr snapToGrid="0">
      <p:cViewPr>
        <p:scale>
          <a:sx n="106" d="100"/>
          <a:sy n="106" d="100"/>
        </p:scale>
        <p:origin x="-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60B7C-8EF0-A4EC-229A-E427BEA95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C02557-0121-3811-3870-87141F643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52F060-A571-A9C5-5704-14EBF29A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2DFA98-9E6D-E62E-BBA2-F2AF9672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F683C0-1BEA-127A-94BF-2FC3E6AB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2865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454DD2-14EE-8118-3DB7-73273FD0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408E4EB-C2AC-EB6A-DB7C-5182BFA5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0D06D-893A-8AD3-72DB-2AB5C454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6F7EE8-07E5-C76D-C9D1-6A149425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E89B63-0ED9-7925-8537-96C060C6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58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745CF71-AC5B-B4FB-2ED2-97AD8E273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34ACC8-C547-5967-FFA9-02EE971A6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44B3F7-7A6D-6D8D-792D-84280B6A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3E5A2C-851E-23F1-57AC-4A270939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496BA3-D3A0-3FFF-EC0C-9950D80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181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D9067-96F8-978C-726A-FEE536E6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CD2383-958C-7107-7426-7B1F90FF7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BDC989-B816-EE36-278D-B6EFB135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9C3FA8-C76C-3A4E-5EB4-960D0310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649B9C-A5E8-4D3A-D237-DA10565F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5205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391682-8192-A9E1-9C35-05A1F741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2030E-AB2B-EF2B-B2A3-D4350C46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5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D7A6AC-FB51-D8D0-055F-D9834576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EECC17-8326-6A39-3159-82366918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4BF42-759E-91B9-AC8D-E2BC5082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488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898D10-6801-A6BC-18F8-8119E9CE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0FC672-AFF0-74BD-C8B2-A5FE14BA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599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4B4E84-BB82-9BCB-08EA-FD56FCCF5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599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F46D09-DF70-FEFC-12A2-C64A4812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49B080-BDB2-8019-42B7-198E7AC5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66B497-992E-70BD-DB20-3A5A68E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921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13F27-A182-66A0-D933-FD04D9DE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599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D24548-9FDC-6120-7D12-A22618D3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923775-89BB-DDF8-1B80-F85268BC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DB79364-16AF-0D65-E86A-D6D64C176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B2EA3BE-FD2E-A077-4CEA-4756B8026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9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67CECA-9F71-0442-1651-F778BE76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1A0C92C-AD71-A667-2517-4DB8BCB5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3E931E-194A-6E9A-773F-1597D80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44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3645CD-F75F-90FC-25E1-553ABA23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FA28B5-8CDD-4630-3031-5A2AFFC8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1B7799-CFF9-51A3-2BBA-17663CC9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B48A2A-0193-BF83-D876-B3CFCA75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4080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463A32-A58E-C59E-D93C-B8302C18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24A8883-A8A5-F170-2E6A-4160A203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26A6E6-A2BF-A35E-812B-6613D56A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42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52164-121D-D4E5-B5BD-DE855C1A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A7B92-B502-0A41-950B-9B5EECAA9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A89236-5454-1138-4833-EB3BE4195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AB32D2-E94C-54D3-7CD5-9F4F07C2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BF6A52-DBCB-E174-2F05-3265E106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EF1D7A-4D16-B261-2ED2-D3D35B4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912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756D3-F84E-6D34-D2EA-84E689F4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B5E9EB-77A1-12C1-8B91-C2E01978E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8BFB85-5BDA-F307-39B0-E7B04378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816202-27C2-B4E7-D603-26581A35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D71C5D-EFB4-0C19-833C-72C0A2CF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8B88DA-1DA6-BCC0-22FD-668E6017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8020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69C17FD-F99D-DA9D-FC1E-A3AE9066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36FBD1-53EF-B41D-819A-9ABD16F2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E585CE-DD9B-7AF2-BBC0-D6797423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A3FA-E4B0-BC45-8A3E-CFD7DB303BDA}" type="datetimeFigureOut">
              <a:rPr kumimoji="1" lang="ko-KR" altLang="en-US" smtClean="0"/>
              <a:t>2023. 10. 12.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ECB9E2-CA3D-987B-F9C5-685DAE93A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12B7AF-552F-BD1F-AF86-9E78B208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6AE7-A8EB-674F-989B-8BEB2235E9E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310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DAA39B78-37CF-33EB-43D2-1E881AB07466}"/>
              </a:ext>
            </a:extLst>
          </p:cNvPr>
          <p:cNvGrpSpPr/>
          <p:nvPr/>
        </p:nvGrpSpPr>
        <p:grpSpPr>
          <a:xfrm>
            <a:off x="1204856" y="1507564"/>
            <a:ext cx="5378824" cy="3842871"/>
            <a:chOff x="3506993" y="2151528"/>
            <a:chExt cx="5378824" cy="3842871"/>
          </a:xfrm>
        </p:grpSpPr>
        <p:sp>
          <p:nvSpPr>
            <p:cNvPr id="7" name="모서리가 둥근 직사각형 6">
              <a:extLst>
                <a:ext uri="{FF2B5EF4-FFF2-40B4-BE49-F238E27FC236}">
                  <a16:creationId xmlns:a16="http://schemas.microsoft.com/office/drawing/2014/main" id="{909856E5-B2D9-9844-DB56-4B731BFAA51F}"/>
                </a:ext>
              </a:extLst>
            </p:cNvPr>
            <p:cNvSpPr/>
            <p:nvPr/>
          </p:nvSpPr>
          <p:spPr>
            <a:xfrm>
              <a:off x="3506993" y="2151528"/>
              <a:ext cx="5378824" cy="3842871"/>
            </a:xfrm>
            <a:prstGeom prst="roundRect">
              <a:avLst>
                <a:gd name="adj" fmla="val 8956"/>
              </a:avLst>
            </a:prstGeom>
            <a:solidFill>
              <a:schemeClr val="bg1"/>
            </a:solidFill>
            <a:ln>
              <a:noFill/>
            </a:ln>
            <a:effectLst>
              <a:outerShdw blurRad="441341" sx="99692" sy="99692" algn="ctr" rotWithShape="0">
                <a:prstClr val="black">
                  <a:alpha val="14191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241C2BD-5633-C4C7-6E50-5FF41EA7E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79" t="21812" r="179" b="17971"/>
            <a:stretch/>
          </p:blipFill>
          <p:spPr>
            <a:xfrm>
              <a:off x="3506993" y="2151529"/>
              <a:ext cx="5359622" cy="24204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9619A3-2FE4-9F1F-93B8-AFA705059222}"/>
                </a:ext>
              </a:extLst>
            </p:cNvPr>
            <p:cNvSpPr txBox="1"/>
            <p:nvPr/>
          </p:nvSpPr>
          <p:spPr>
            <a:xfrm>
              <a:off x="3701143" y="4729201"/>
              <a:ext cx="1955985" cy="58477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kumimoji="1" lang="ko-KR" altLang="en-US" sz="3200" dirty="0" err="1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옛날돈가스</a:t>
              </a:r>
              <a:endParaRPr kumimoji="1" lang="ko-KR" altLang="en-US" sz="2800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4E881-FC9A-FD4C-3970-695C9BCD86BE}"/>
                </a:ext>
              </a:extLst>
            </p:cNvPr>
            <p:cNvSpPr txBox="1"/>
            <p:nvPr/>
          </p:nvSpPr>
          <p:spPr>
            <a:xfrm>
              <a:off x="7575203" y="4729201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r"/>
              <a:r>
                <a:rPr lang="ko-KR" altLang="en-US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₩</a:t>
              </a:r>
              <a:r>
                <a:rPr lang="en-US" altLang="ko-KR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 4,500</a:t>
              </a:r>
              <a:endParaRPr kumimoji="1"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C033957-55F4-559F-8409-5D9E861A8E02}"/>
                </a:ext>
              </a:extLst>
            </p:cNvPr>
            <p:cNvGrpSpPr/>
            <p:nvPr/>
          </p:nvGrpSpPr>
          <p:grpSpPr>
            <a:xfrm>
              <a:off x="3853092" y="5462738"/>
              <a:ext cx="2511850" cy="319554"/>
              <a:chOff x="3766379" y="5512156"/>
              <a:chExt cx="2067854" cy="263070"/>
            </a:xfrm>
          </p:grpSpPr>
          <p:sp>
            <p:nvSpPr>
              <p:cNvPr id="11" name="하트[H] 10">
                <a:extLst>
                  <a:ext uri="{FF2B5EF4-FFF2-40B4-BE49-F238E27FC236}">
                    <a16:creationId xmlns:a16="http://schemas.microsoft.com/office/drawing/2014/main" id="{1A50D80F-8882-A382-E7C0-BCC4DDD4B149}"/>
                  </a:ext>
                </a:extLst>
              </p:cNvPr>
              <p:cNvSpPr/>
              <p:nvPr/>
            </p:nvSpPr>
            <p:spPr>
              <a:xfrm>
                <a:off x="3766379" y="5512156"/>
                <a:ext cx="225821" cy="225821"/>
              </a:xfrm>
              <a:prstGeom prst="heart">
                <a:avLst/>
              </a:prstGeom>
              <a:solidFill>
                <a:srgbClr val="FE47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FBB633-0012-CDEC-BCD9-76E3F933A772}"/>
                  </a:ext>
                </a:extLst>
              </p:cNvPr>
              <p:cNvSpPr txBox="1"/>
              <p:nvPr/>
            </p:nvSpPr>
            <p:spPr>
              <a:xfrm>
                <a:off x="4008919" y="5512156"/>
                <a:ext cx="1825314" cy="263070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r>
                  <a:rPr kumimoji="1"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130</a:t>
                </a:r>
                <a:r>
                  <a:rPr kumimoji="1"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명이 좋아합니다</a:t>
                </a:r>
                <a:endParaRPr kumimoji="1"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8AE749-22A5-B459-4213-E9408B7C24C6}"/>
              </a:ext>
            </a:extLst>
          </p:cNvPr>
          <p:cNvSpPr txBox="1"/>
          <p:nvPr/>
        </p:nvSpPr>
        <p:spPr>
          <a:xfrm>
            <a:off x="4083114" y="4785724"/>
            <a:ext cx="2217233" cy="319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kumimoji="1"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rPr>
              <a:t>상세정보 ▼</a:t>
            </a:r>
          </a:p>
        </p:txBody>
      </p:sp>
    </p:spTree>
    <p:extLst>
      <p:ext uri="{BB962C8B-B14F-4D97-AF65-F5344CB8AC3E}">
        <p14:creationId xmlns:p14="http://schemas.microsoft.com/office/powerpoint/2010/main" val="86755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D5F38-2EA8-C2C5-1064-E6C4A7AF3EED}"/>
              </a:ext>
            </a:extLst>
          </p:cNvPr>
          <p:cNvSpPr/>
          <p:nvPr/>
        </p:nvSpPr>
        <p:spPr>
          <a:xfrm>
            <a:off x="4166400" y="0"/>
            <a:ext cx="385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97FA66C-5E2D-72AC-AD63-2A5926AF0082}"/>
              </a:ext>
            </a:extLst>
          </p:cNvPr>
          <p:cNvGrpSpPr/>
          <p:nvPr/>
        </p:nvGrpSpPr>
        <p:grpSpPr>
          <a:xfrm>
            <a:off x="4577244" y="1258867"/>
            <a:ext cx="3037511" cy="2170133"/>
            <a:chOff x="3406588" y="1507564"/>
            <a:chExt cx="5378824" cy="3842871"/>
          </a:xfrm>
        </p:grpSpPr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001CD160-AF0B-BF3A-142E-4D51A4721C3D}"/>
                </a:ext>
              </a:extLst>
            </p:cNvPr>
            <p:cNvSpPr/>
            <p:nvPr/>
          </p:nvSpPr>
          <p:spPr>
            <a:xfrm>
              <a:off x="3406588" y="1507564"/>
              <a:ext cx="5378824" cy="3842871"/>
            </a:xfrm>
            <a:prstGeom prst="roundRect">
              <a:avLst>
                <a:gd name="adj" fmla="val 8956"/>
              </a:avLst>
            </a:prstGeom>
            <a:solidFill>
              <a:schemeClr val="bg1"/>
            </a:solidFill>
            <a:ln>
              <a:noFill/>
            </a:ln>
            <a:effectLst>
              <a:outerShdw blurRad="441341" sx="99692" sy="99692" algn="ctr" rotWithShape="0">
                <a:prstClr val="black">
                  <a:alpha val="14191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56D3A3F-0486-3C67-F320-F52AF65B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79" t="21812" r="179" b="17971"/>
            <a:stretch/>
          </p:blipFill>
          <p:spPr>
            <a:xfrm>
              <a:off x="3406588" y="1507565"/>
              <a:ext cx="5359622" cy="24204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D251FC-6CBA-BB42-6391-0A75C7163F72}"/>
                </a:ext>
              </a:extLst>
            </p:cNvPr>
            <p:cNvSpPr txBox="1"/>
            <p:nvPr/>
          </p:nvSpPr>
          <p:spPr>
            <a:xfrm>
              <a:off x="3600738" y="4085237"/>
              <a:ext cx="1955985" cy="584775"/>
            </a:xfrm>
            <a:prstGeom prst="rect">
              <a:avLst/>
            </a:prstGeom>
            <a:noFill/>
          </p:spPr>
          <p:txBody>
            <a:bodyPr wrap="none" rtlCol="0">
              <a:normAutofit fontScale="55000" lnSpcReduction="20000"/>
            </a:bodyPr>
            <a:lstStyle/>
            <a:p>
              <a:r>
                <a:rPr kumimoji="1" lang="ko-KR" altLang="en-US" sz="3200" dirty="0" err="1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옛날돈가스</a:t>
              </a:r>
              <a:endParaRPr kumimoji="1" lang="ko-KR" altLang="en-US" sz="2800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BD571B-B3B9-1BAA-AA98-91F50239E132}"/>
                </a:ext>
              </a:extLst>
            </p:cNvPr>
            <p:cNvSpPr txBox="1"/>
            <p:nvPr/>
          </p:nvSpPr>
          <p:spPr>
            <a:xfrm>
              <a:off x="7474798" y="4085237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pPr algn="r"/>
              <a:r>
                <a:rPr lang="ko-KR" altLang="en-US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₩</a:t>
              </a:r>
              <a:r>
                <a:rPr lang="en-US" altLang="ko-KR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 4,500</a:t>
              </a:r>
              <a:endParaRPr kumimoji="1"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49323FD-771A-CB18-3666-B2038F1043F9}"/>
                </a:ext>
              </a:extLst>
            </p:cNvPr>
            <p:cNvGrpSpPr/>
            <p:nvPr/>
          </p:nvGrpSpPr>
          <p:grpSpPr>
            <a:xfrm>
              <a:off x="3752687" y="4818774"/>
              <a:ext cx="2511850" cy="319554"/>
              <a:chOff x="3766379" y="5512156"/>
              <a:chExt cx="2067854" cy="263070"/>
            </a:xfrm>
          </p:grpSpPr>
          <p:sp>
            <p:nvSpPr>
              <p:cNvPr id="11" name="하트[H] 10">
                <a:extLst>
                  <a:ext uri="{FF2B5EF4-FFF2-40B4-BE49-F238E27FC236}">
                    <a16:creationId xmlns:a16="http://schemas.microsoft.com/office/drawing/2014/main" id="{F610CAB3-977C-CE4E-4080-E2C5C5B8D20B}"/>
                  </a:ext>
                </a:extLst>
              </p:cNvPr>
              <p:cNvSpPr/>
              <p:nvPr/>
            </p:nvSpPr>
            <p:spPr>
              <a:xfrm>
                <a:off x="3766379" y="5512156"/>
                <a:ext cx="225821" cy="225821"/>
              </a:xfrm>
              <a:prstGeom prst="heart">
                <a:avLst/>
              </a:prstGeom>
              <a:solidFill>
                <a:srgbClr val="FE47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78EF6-95A7-1FFD-3058-9139C31EEFAB}"/>
                  </a:ext>
                </a:extLst>
              </p:cNvPr>
              <p:cNvSpPr txBox="1"/>
              <p:nvPr/>
            </p:nvSpPr>
            <p:spPr>
              <a:xfrm>
                <a:off x="4008919" y="5512156"/>
                <a:ext cx="1825314" cy="263070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40000" lnSpcReduction="20000"/>
              </a:bodyPr>
              <a:lstStyle/>
              <a:p>
                <a:r>
                  <a:rPr kumimoji="1"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130</a:t>
                </a:r>
                <a:r>
                  <a:rPr kumimoji="1"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명이 좋아합니다</a:t>
                </a:r>
                <a:endParaRPr kumimoji="1"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0D3AB7-0F54-4C00-9278-FE7D0D1EEB7C}"/>
                </a:ext>
              </a:extLst>
            </p:cNvPr>
            <p:cNvSpPr txBox="1"/>
            <p:nvPr/>
          </p:nvSpPr>
          <p:spPr>
            <a:xfrm>
              <a:off x="6284846" y="4785724"/>
              <a:ext cx="2217233" cy="319554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pPr algn="r"/>
              <a:r>
                <a:rPr kumimoji="1"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상세정보 ▼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B355195-FA7D-B372-0F38-C3196C4ABA0F}"/>
              </a:ext>
            </a:extLst>
          </p:cNvPr>
          <p:cNvGrpSpPr/>
          <p:nvPr/>
        </p:nvGrpSpPr>
        <p:grpSpPr>
          <a:xfrm>
            <a:off x="4566400" y="3657534"/>
            <a:ext cx="3037511" cy="2170133"/>
            <a:chOff x="3406588" y="1507564"/>
            <a:chExt cx="5378824" cy="3842871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30AD79CB-48B1-16A0-25ED-97B46262FE93}"/>
                </a:ext>
              </a:extLst>
            </p:cNvPr>
            <p:cNvSpPr/>
            <p:nvPr/>
          </p:nvSpPr>
          <p:spPr>
            <a:xfrm>
              <a:off x="3406588" y="1507564"/>
              <a:ext cx="5378824" cy="3842871"/>
            </a:xfrm>
            <a:prstGeom prst="roundRect">
              <a:avLst>
                <a:gd name="adj" fmla="val 8956"/>
              </a:avLst>
            </a:prstGeom>
            <a:solidFill>
              <a:schemeClr val="bg1"/>
            </a:solidFill>
            <a:ln>
              <a:noFill/>
            </a:ln>
            <a:effectLst>
              <a:outerShdw blurRad="441341" sx="99692" sy="99692" algn="ctr" rotWithShape="0">
                <a:prstClr val="black">
                  <a:alpha val="14191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859D4F9-F7E5-B706-843E-A949AAEBA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79" t="21812" r="179" b="17971"/>
            <a:stretch/>
          </p:blipFill>
          <p:spPr>
            <a:xfrm>
              <a:off x="3406588" y="1507565"/>
              <a:ext cx="5359622" cy="24204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30000D-A498-C165-6F3F-AE975D897A7F}"/>
                </a:ext>
              </a:extLst>
            </p:cNvPr>
            <p:cNvSpPr txBox="1"/>
            <p:nvPr/>
          </p:nvSpPr>
          <p:spPr>
            <a:xfrm>
              <a:off x="3600738" y="4085237"/>
              <a:ext cx="1955985" cy="584775"/>
            </a:xfrm>
            <a:prstGeom prst="rect">
              <a:avLst/>
            </a:prstGeom>
            <a:noFill/>
          </p:spPr>
          <p:txBody>
            <a:bodyPr wrap="none" rtlCol="0">
              <a:normAutofit fontScale="55000" lnSpcReduction="20000"/>
            </a:bodyPr>
            <a:lstStyle/>
            <a:p>
              <a:r>
                <a:rPr kumimoji="1" lang="ko-KR" altLang="en-US" sz="3200" dirty="0" err="1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옛날돈가스</a:t>
              </a:r>
              <a:endParaRPr kumimoji="1" lang="ko-KR" altLang="en-US" sz="2800" dirty="0"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F18928-5578-8C10-1D68-95DAD48CDF06}"/>
                </a:ext>
              </a:extLst>
            </p:cNvPr>
            <p:cNvSpPr txBox="1"/>
            <p:nvPr/>
          </p:nvSpPr>
          <p:spPr>
            <a:xfrm>
              <a:off x="7474798" y="4085237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pPr algn="r"/>
              <a:r>
                <a:rPr lang="ko-KR" altLang="en-US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₩</a:t>
              </a:r>
              <a:r>
                <a:rPr lang="en-US" altLang="ko-KR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 4,500</a:t>
              </a:r>
              <a:endParaRPr kumimoji="1"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66A3F98A-7AAB-6C25-D1B7-A651BED9327B}"/>
                </a:ext>
              </a:extLst>
            </p:cNvPr>
            <p:cNvGrpSpPr/>
            <p:nvPr/>
          </p:nvGrpSpPr>
          <p:grpSpPr>
            <a:xfrm>
              <a:off x="3752687" y="4818774"/>
              <a:ext cx="2511850" cy="319554"/>
              <a:chOff x="3766379" y="5512156"/>
              <a:chExt cx="2067854" cy="263070"/>
            </a:xfrm>
          </p:grpSpPr>
          <p:sp>
            <p:nvSpPr>
              <p:cNvPr id="22" name="하트[H] 21">
                <a:extLst>
                  <a:ext uri="{FF2B5EF4-FFF2-40B4-BE49-F238E27FC236}">
                    <a16:creationId xmlns:a16="http://schemas.microsoft.com/office/drawing/2014/main" id="{C9123E7E-D6EB-D989-50FF-51A29226386F}"/>
                  </a:ext>
                </a:extLst>
              </p:cNvPr>
              <p:cNvSpPr/>
              <p:nvPr/>
            </p:nvSpPr>
            <p:spPr>
              <a:xfrm>
                <a:off x="3766379" y="5512156"/>
                <a:ext cx="225821" cy="225821"/>
              </a:xfrm>
              <a:prstGeom prst="hear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B71285-0D95-F97C-C75A-06C7AA1928E2}"/>
                  </a:ext>
                </a:extLst>
              </p:cNvPr>
              <p:cNvSpPr txBox="1"/>
              <p:nvPr/>
            </p:nvSpPr>
            <p:spPr>
              <a:xfrm>
                <a:off x="4008919" y="5512156"/>
                <a:ext cx="1825314" cy="263070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40000" lnSpcReduction="20000"/>
              </a:bodyPr>
              <a:lstStyle/>
              <a:p>
                <a:r>
                  <a:rPr kumimoji="1"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130</a:t>
                </a:r>
                <a:r>
                  <a:rPr kumimoji="1"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JP" panose="02000503000000020004" pitchFamily="2" charset="-128"/>
                    <a:ea typeface="Pretendard JP" panose="02000503000000020004" pitchFamily="2" charset="-128"/>
                    <a:cs typeface="Pretendard JP" panose="02000503000000020004" pitchFamily="2" charset="-128"/>
                  </a:rPr>
                  <a:t>명이 좋아합니다</a:t>
                </a:r>
                <a:endParaRPr kumimoji="1"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565412-B5C8-7090-DD78-4389DC21DEED}"/>
                </a:ext>
              </a:extLst>
            </p:cNvPr>
            <p:cNvSpPr txBox="1"/>
            <p:nvPr/>
          </p:nvSpPr>
          <p:spPr>
            <a:xfrm>
              <a:off x="6284846" y="4785724"/>
              <a:ext cx="2217233" cy="319554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pPr algn="r"/>
              <a:r>
                <a:rPr kumimoji="1"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상세정보 ▼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06C8A59-AE5D-46B4-5A4C-4D7459F85E03}"/>
              </a:ext>
            </a:extLst>
          </p:cNvPr>
          <p:cNvSpPr/>
          <p:nvPr/>
        </p:nvSpPr>
        <p:spPr>
          <a:xfrm>
            <a:off x="4166400" y="6213231"/>
            <a:ext cx="3859200" cy="644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83EE62-719D-981C-DD33-1D03EC095957}"/>
              </a:ext>
            </a:extLst>
          </p:cNvPr>
          <p:cNvGrpSpPr/>
          <p:nvPr/>
        </p:nvGrpSpPr>
        <p:grpSpPr>
          <a:xfrm>
            <a:off x="4829323" y="6314616"/>
            <a:ext cx="618978" cy="474134"/>
            <a:chOff x="4829323" y="6314616"/>
            <a:chExt cx="618978" cy="4741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D952B3-0372-B3B9-E938-8C04E94F9ACF}"/>
                </a:ext>
              </a:extLst>
            </p:cNvPr>
            <p:cNvSpPr txBox="1"/>
            <p:nvPr/>
          </p:nvSpPr>
          <p:spPr>
            <a:xfrm>
              <a:off x="4943628" y="6557918"/>
              <a:ext cx="383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-KR" altLang="en-US" sz="9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식단</a:t>
              </a:r>
            </a:p>
          </p:txBody>
        </p:sp>
        <p:sp>
          <p:nvSpPr>
            <p:cNvPr id="30" name="모서리가 둥근 직사각형 29">
              <a:extLst>
                <a:ext uri="{FF2B5EF4-FFF2-40B4-BE49-F238E27FC236}">
                  <a16:creationId xmlns:a16="http://schemas.microsoft.com/office/drawing/2014/main" id="{8778BB56-F8E2-5BC6-E173-E6B3F1ECD9A3}"/>
                </a:ext>
              </a:extLst>
            </p:cNvPr>
            <p:cNvSpPr/>
            <p:nvPr/>
          </p:nvSpPr>
          <p:spPr>
            <a:xfrm>
              <a:off x="4829323" y="6314616"/>
              <a:ext cx="618978" cy="256002"/>
            </a:xfrm>
            <a:prstGeom prst="roundRect">
              <a:avLst>
                <a:gd name="adj" fmla="val 377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C289BBC-09E3-EAF2-0614-979DBF3C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221" y="6319667"/>
              <a:ext cx="238251" cy="238251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4DD41F6-C9A2-99BA-2421-91B4A603683E}"/>
              </a:ext>
            </a:extLst>
          </p:cNvPr>
          <p:cNvGrpSpPr/>
          <p:nvPr/>
        </p:nvGrpSpPr>
        <p:grpSpPr>
          <a:xfrm>
            <a:off x="6743701" y="6322508"/>
            <a:ext cx="383438" cy="439606"/>
            <a:chOff x="6987182" y="6349144"/>
            <a:chExt cx="383438" cy="4396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69006-BDB9-592A-DA53-9E438F26B537}"/>
                </a:ext>
              </a:extLst>
            </p:cNvPr>
            <p:cNvSpPr txBox="1"/>
            <p:nvPr/>
          </p:nvSpPr>
          <p:spPr>
            <a:xfrm>
              <a:off x="6987182" y="6557918"/>
              <a:ext cx="383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-KR" altLang="en-US" sz="9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랭킹</a:t>
              </a: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5E6EEE3-1199-72D5-B84D-D4D49865D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6995" y="6349144"/>
              <a:ext cx="221643" cy="213415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E944F41-AA2D-2573-89A0-C901B20B10C0}"/>
              </a:ext>
            </a:extLst>
          </p:cNvPr>
          <p:cNvGrpSpPr/>
          <p:nvPr/>
        </p:nvGrpSpPr>
        <p:grpSpPr>
          <a:xfrm>
            <a:off x="4531014" y="319232"/>
            <a:ext cx="1592103" cy="699916"/>
            <a:chOff x="4652249" y="224782"/>
            <a:chExt cx="1592103" cy="6999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27D094-6498-A894-D6F9-65E7A96B8B32}"/>
                </a:ext>
              </a:extLst>
            </p:cNvPr>
            <p:cNvSpPr txBox="1"/>
            <p:nvPr/>
          </p:nvSpPr>
          <p:spPr>
            <a:xfrm>
              <a:off x="4652249" y="224782"/>
              <a:ext cx="1592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오늘의 식단</a:t>
              </a: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26C2896B-9963-2A57-8095-6069734DD599}"/>
                </a:ext>
              </a:extLst>
            </p:cNvPr>
            <p:cNvGrpSpPr/>
            <p:nvPr/>
          </p:nvGrpSpPr>
          <p:grpSpPr>
            <a:xfrm>
              <a:off x="4761848" y="647699"/>
              <a:ext cx="935504" cy="276999"/>
              <a:chOff x="4829323" y="740297"/>
              <a:chExt cx="935504" cy="27699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631196-2A19-C999-8BEB-ACD547DA3834}"/>
                  </a:ext>
                </a:extLst>
              </p:cNvPr>
              <p:cNvSpPr txBox="1"/>
              <p:nvPr/>
            </p:nvSpPr>
            <p:spPr>
              <a:xfrm>
                <a:off x="4961402" y="740297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JP Light" panose="02000403000000020004" pitchFamily="2" charset="-128"/>
                    <a:ea typeface="Pretendard JP Light" panose="02000403000000020004" pitchFamily="2" charset="-128"/>
                    <a:cs typeface="Pretendard JP Light" panose="02000403000000020004" pitchFamily="2" charset="-128"/>
                  </a:rPr>
                  <a:t>12</a:t>
                </a:r>
                <a:r>
                  <a:rPr kumimoji="1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JP Light" panose="02000403000000020004" pitchFamily="2" charset="-128"/>
                    <a:ea typeface="Pretendard JP Light" panose="02000403000000020004" pitchFamily="2" charset="-128"/>
                    <a:cs typeface="Pretendard JP Light" panose="02000403000000020004" pitchFamily="2" charset="-128"/>
                  </a:rPr>
                  <a:t>월 </a:t>
                </a:r>
                <a:r>
                  <a:rPr kumimoji="1"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JP Light" panose="02000403000000020004" pitchFamily="2" charset="-128"/>
                    <a:ea typeface="Pretendard JP Light" panose="02000403000000020004" pitchFamily="2" charset="-128"/>
                    <a:cs typeface="Pretendard JP Light" panose="02000403000000020004" pitchFamily="2" charset="-128"/>
                  </a:rPr>
                  <a:t>31</a:t>
                </a:r>
                <a:r>
                  <a:rPr kumimoji="1"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JP Light" panose="02000403000000020004" pitchFamily="2" charset="-128"/>
                    <a:ea typeface="Pretendard JP Light" panose="02000403000000020004" pitchFamily="2" charset="-128"/>
                    <a:cs typeface="Pretendard JP Light" panose="02000403000000020004" pitchFamily="2" charset="-128"/>
                  </a:rPr>
                  <a:t>일</a:t>
                </a:r>
              </a:p>
            </p:txBody>
          </p:sp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2E513561-8635-C167-8A13-2C3EBF68F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44000"/>
              </a:blip>
              <a:stretch>
                <a:fillRect/>
              </a:stretch>
            </p:blipFill>
            <p:spPr>
              <a:xfrm>
                <a:off x="4829323" y="800710"/>
                <a:ext cx="159054" cy="159054"/>
              </a:xfrm>
              <a:prstGeom prst="rect">
                <a:avLst/>
              </a:prstGeom>
            </p:spPr>
          </p:pic>
        </p:grpSp>
      </p:grp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081110F1-3D03-6AEF-93A6-1B0329471AE3}"/>
              </a:ext>
            </a:extLst>
          </p:cNvPr>
          <p:cNvSpPr/>
          <p:nvPr/>
        </p:nvSpPr>
        <p:spPr>
          <a:xfrm>
            <a:off x="7896225" y="1282700"/>
            <a:ext cx="92075" cy="11811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2767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CB7662-2B46-FACF-7E44-11D6478C1BD0}"/>
              </a:ext>
            </a:extLst>
          </p:cNvPr>
          <p:cNvSpPr txBox="1"/>
          <p:nvPr/>
        </p:nvSpPr>
        <p:spPr>
          <a:xfrm>
            <a:off x="6942776" y="981047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rPr>
              <a:t>▼ </a:t>
            </a: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 JP" panose="02000503000000020004" pitchFamily="2" charset="-128"/>
                <a:ea typeface="Pretendard JP" panose="02000503000000020004" pitchFamily="2" charset="-128"/>
                <a:cs typeface="Pretendard JP" panose="02000503000000020004" pitchFamily="2" charset="-128"/>
              </a:rPr>
              <a:t>인기순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Pretendard JP" panose="02000503000000020004" pitchFamily="2" charset="-128"/>
              <a:ea typeface="Pretendard JP" panose="02000503000000020004" pitchFamily="2" charset="-128"/>
              <a:cs typeface="Pretendard JP" panose="02000503000000020004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43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EBD5F38-2EA8-C2C5-1064-E6C4A7AF3EED}"/>
              </a:ext>
            </a:extLst>
          </p:cNvPr>
          <p:cNvSpPr/>
          <p:nvPr/>
        </p:nvSpPr>
        <p:spPr>
          <a:xfrm>
            <a:off x="4166400" y="0"/>
            <a:ext cx="385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06C8A59-AE5D-46B4-5A4C-4D7459F85E03}"/>
              </a:ext>
            </a:extLst>
          </p:cNvPr>
          <p:cNvSpPr/>
          <p:nvPr/>
        </p:nvSpPr>
        <p:spPr>
          <a:xfrm>
            <a:off x="4166400" y="6213231"/>
            <a:ext cx="3859200" cy="644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83EE62-719D-981C-DD33-1D03EC095957}"/>
              </a:ext>
            </a:extLst>
          </p:cNvPr>
          <p:cNvGrpSpPr/>
          <p:nvPr/>
        </p:nvGrpSpPr>
        <p:grpSpPr>
          <a:xfrm>
            <a:off x="4943628" y="6319667"/>
            <a:ext cx="383438" cy="469083"/>
            <a:chOff x="4943628" y="6319667"/>
            <a:chExt cx="383438" cy="4690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D952B3-0372-B3B9-E938-8C04E94F9ACF}"/>
                </a:ext>
              </a:extLst>
            </p:cNvPr>
            <p:cNvSpPr txBox="1"/>
            <p:nvPr/>
          </p:nvSpPr>
          <p:spPr>
            <a:xfrm>
              <a:off x="4943628" y="6557918"/>
              <a:ext cx="383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-KR" altLang="en-US" sz="9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식단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C289BBC-09E3-EAF2-0614-979DBF3C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6221" y="6319667"/>
              <a:ext cx="238251" cy="238251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E944F41-AA2D-2573-89A0-C901B20B10C0}"/>
              </a:ext>
            </a:extLst>
          </p:cNvPr>
          <p:cNvGrpSpPr/>
          <p:nvPr/>
        </p:nvGrpSpPr>
        <p:grpSpPr>
          <a:xfrm>
            <a:off x="4531014" y="319232"/>
            <a:ext cx="1082990" cy="699916"/>
            <a:chOff x="4652249" y="224782"/>
            <a:chExt cx="1082990" cy="6999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27D094-6498-A894-D6F9-65E7A96B8B32}"/>
                </a:ext>
              </a:extLst>
            </p:cNvPr>
            <p:cNvSpPr txBox="1"/>
            <p:nvPr/>
          </p:nvSpPr>
          <p:spPr>
            <a:xfrm>
              <a:off x="4652249" y="224782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랭킹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631196-2A19-C999-8BEB-ACD547DA3834}"/>
                </a:ext>
              </a:extLst>
            </p:cNvPr>
            <p:cNvSpPr txBox="1"/>
            <p:nvPr/>
          </p:nvSpPr>
          <p:spPr>
            <a:xfrm>
              <a:off x="4676936" y="647699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▼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10</a:t>
              </a:r>
              <a:r>
                <a: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월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2</a:t>
              </a:r>
              <a:r>
                <a: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주차</a:t>
              </a:r>
            </a:p>
          </p:txBody>
        </p:sp>
      </p:grp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081110F1-3D03-6AEF-93A6-1B0329471AE3}"/>
              </a:ext>
            </a:extLst>
          </p:cNvPr>
          <p:cNvSpPr/>
          <p:nvPr/>
        </p:nvSpPr>
        <p:spPr>
          <a:xfrm>
            <a:off x="7896225" y="1282700"/>
            <a:ext cx="92075" cy="11811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2767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B82BA806-22C8-90FA-863D-AE419FC443B1}"/>
              </a:ext>
            </a:extLst>
          </p:cNvPr>
          <p:cNvSpPr/>
          <p:nvPr/>
        </p:nvSpPr>
        <p:spPr>
          <a:xfrm>
            <a:off x="6624846" y="6301214"/>
            <a:ext cx="618978" cy="256002"/>
          </a:xfrm>
          <a:prstGeom prst="roundRect">
            <a:avLst>
              <a:gd name="adj" fmla="val 377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4DD41F6-C9A2-99BA-2421-91B4A603683E}"/>
              </a:ext>
            </a:extLst>
          </p:cNvPr>
          <p:cNvGrpSpPr/>
          <p:nvPr/>
        </p:nvGrpSpPr>
        <p:grpSpPr>
          <a:xfrm>
            <a:off x="6743701" y="6322508"/>
            <a:ext cx="383438" cy="439606"/>
            <a:chOff x="6987182" y="6349144"/>
            <a:chExt cx="383438" cy="4396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69006-BDB9-592A-DA53-9E438F26B537}"/>
                </a:ext>
              </a:extLst>
            </p:cNvPr>
            <p:cNvSpPr txBox="1"/>
            <p:nvPr/>
          </p:nvSpPr>
          <p:spPr>
            <a:xfrm>
              <a:off x="6987182" y="6557918"/>
              <a:ext cx="383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-KR" altLang="en-US" sz="900" dirty="0">
                  <a:latin typeface="Pretendard JP" panose="02000503000000020004" pitchFamily="2" charset="-128"/>
                  <a:ea typeface="Pretendard JP" panose="02000503000000020004" pitchFamily="2" charset="-128"/>
                  <a:cs typeface="Pretendard JP" panose="02000503000000020004" pitchFamily="2" charset="-128"/>
                </a:rPr>
                <a:t>랭킹</a:t>
              </a: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5E6EEE3-1199-72D5-B84D-D4D49865D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6995" y="6349144"/>
              <a:ext cx="221643" cy="213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0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42</Words>
  <Application>Microsoft Macintosh PowerPoint</Application>
  <PresentationFormat>와이드스크린</PresentationFormat>
  <Paragraphs>21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Pretendard JP</vt:lpstr>
      <vt:lpstr>Pretendard JP Light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류종헌</dc:creator>
  <cp:lastModifiedBy>류종헌</cp:lastModifiedBy>
  <cp:revision>1</cp:revision>
  <dcterms:created xsi:type="dcterms:W3CDTF">2023-10-12T10:22:15Z</dcterms:created>
  <dcterms:modified xsi:type="dcterms:W3CDTF">2023-10-12T11:31:40Z</dcterms:modified>
</cp:coreProperties>
</file>