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08" r:id="rId2"/>
    <p:sldId id="317" r:id="rId3"/>
    <p:sldId id="318" r:id="rId4"/>
    <p:sldId id="319" r:id="rId5"/>
    <p:sldId id="323" r:id="rId6"/>
    <p:sldId id="320" r:id="rId7"/>
    <p:sldId id="321" r:id="rId8"/>
    <p:sldId id="322" r:id="rId9"/>
    <p:sldId id="324" r:id="rId10"/>
    <p:sldId id="325" r:id="rId11"/>
    <p:sldId id="326" r:id="rId12"/>
    <p:sldId id="330" r:id="rId13"/>
    <p:sldId id="331" r:id="rId14"/>
    <p:sldId id="328" r:id="rId15"/>
    <p:sldId id="332" r:id="rId16"/>
    <p:sldId id="372" r:id="rId17"/>
    <p:sldId id="327" r:id="rId18"/>
    <p:sldId id="329" r:id="rId19"/>
    <p:sldId id="373" r:id="rId20"/>
    <p:sldId id="374" r:id="rId21"/>
    <p:sldId id="375" r:id="rId22"/>
    <p:sldId id="376" r:id="rId23"/>
    <p:sldId id="377" r:id="rId24"/>
    <p:sldId id="378" r:id="rId25"/>
    <p:sldId id="379" r:id="rId26"/>
    <p:sldId id="336" r:id="rId27"/>
    <p:sldId id="337" r:id="rId28"/>
    <p:sldId id="338" r:id="rId29"/>
    <p:sldId id="345" r:id="rId30"/>
    <p:sldId id="346" r:id="rId31"/>
    <p:sldId id="342" r:id="rId32"/>
    <p:sldId id="380" r:id="rId33"/>
    <p:sldId id="347" r:id="rId34"/>
    <p:sldId id="348" r:id="rId35"/>
    <p:sldId id="352" r:id="rId36"/>
    <p:sldId id="354" r:id="rId37"/>
    <p:sldId id="357" r:id="rId38"/>
    <p:sldId id="358" r:id="rId39"/>
    <p:sldId id="367" r:id="rId40"/>
    <p:sldId id="368" r:id="rId41"/>
    <p:sldId id="369" r:id="rId42"/>
    <p:sldId id="370" r:id="rId43"/>
    <p:sldId id="371" r:id="rId44"/>
    <p:sldId id="279" r:id="rId45"/>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420" autoAdjust="0"/>
    <p:restoredTop sz="94645" autoAdjust="0"/>
  </p:normalViewPr>
  <p:slideViewPr>
    <p:cSldViewPr snapToGrid="0">
      <p:cViewPr varScale="1">
        <p:scale>
          <a:sx n="105" d="100"/>
          <a:sy n="105" d="100"/>
        </p:scale>
        <p:origin x="786" y="108"/>
      </p:cViewPr>
      <p:guideLst/>
    </p:cSldViewPr>
  </p:slideViewPr>
  <p:notesTextViewPr>
    <p:cViewPr>
      <p:scale>
        <a:sx n="1" d="1"/>
        <a:sy n="1" d="1"/>
      </p:scale>
      <p:origin x="0" y="0"/>
    </p:cViewPr>
  </p:notesTextViewPr>
  <p:sorterViewPr>
    <p:cViewPr>
      <p:scale>
        <a:sx n="100" d="100"/>
        <a:sy n="100" d="100"/>
      </p:scale>
      <p:origin x="0" y="-751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226297-8759-49A4-86E5-748FCFDC7DF0}" type="datetimeFigureOut">
              <a:rPr lang="ko-KR" altLang="en-US" smtClean="0"/>
              <a:t>2025-04-28</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42194A-5B59-4E0E-9BD4-1F730FECE2C6}" type="slidenum">
              <a:rPr lang="ko-KR" altLang="en-US" smtClean="0"/>
              <a:t>‹#›</a:t>
            </a:fld>
            <a:endParaRPr lang="ko-KR" altLang="en-US"/>
          </a:p>
        </p:txBody>
      </p:sp>
    </p:spTree>
    <p:extLst>
      <p:ext uri="{BB962C8B-B14F-4D97-AF65-F5344CB8AC3E}">
        <p14:creationId xmlns:p14="http://schemas.microsoft.com/office/powerpoint/2010/main" val="343403030"/>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1842194A-5B59-4E0E-9BD4-1F730FECE2C6}" type="slidenum">
              <a:rPr lang="ko-KR" altLang="en-US" smtClean="0"/>
              <a:t>2</a:t>
            </a:fld>
            <a:endParaRPr lang="ko-KR" altLang="en-US"/>
          </a:p>
        </p:txBody>
      </p:sp>
    </p:spTree>
    <p:extLst>
      <p:ext uri="{BB962C8B-B14F-4D97-AF65-F5344CB8AC3E}">
        <p14:creationId xmlns:p14="http://schemas.microsoft.com/office/powerpoint/2010/main" val="1055199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1842194A-5B59-4E0E-9BD4-1F730FECE2C6}" type="slidenum">
              <a:rPr lang="ko-KR" altLang="en-US" smtClean="0"/>
              <a:t>11</a:t>
            </a:fld>
            <a:endParaRPr lang="ko-KR" altLang="en-US"/>
          </a:p>
        </p:txBody>
      </p:sp>
    </p:spTree>
    <p:extLst>
      <p:ext uri="{BB962C8B-B14F-4D97-AF65-F5344CB8AC3E}">
        <p14:creationId xmlns:p14="http://schemas.microsoft.com/office/powerpoint/2010/main" val="3205304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1842194A-5B59-4E0E-9BD4-1F730FECE2C6}" type="slidenum">
              <a:rPr lang="ko-KR" altLang="en-US" smtClean="0"/>
              <a:t>12</a:t>
            </a:fld>
            <a:endParaRPr lang="ko-KR" altLang="en-US"/>
          </a:p>
        </p:txBody>
      </p:sp>
    </p:spTree>
    <p:extLst>
      <p:ext uri="{BB962C8B-B14F-4D97-AF65-F5344CB8AC3E}">
        <p14:creationId xmlns:p14="http://schemas.microsoft.com/office/powerpoint/2010/main" val="951880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1842194A-5B59-4E0E-9BD4-1F730FECE2C6}" type="slidenum">
              <a:rPr lang="ko-KR" altLang="en-US" smtClean="0"/>
              <a:t>13</a:t>
            </a:fld>
            <a:endParaRPr lang="ko-KR" altLang="en-US"/>
          </a:p>
        </p:txBody>
      </p:sp>
    </p:spTree>
    <p:extLst>
      <p:ext uri="{BB962C8B-B14F-4D97-AF65-F5344CB8AC3E}">
        <p14:creationId xmlns:p14="http://schemas.microsoft.com/office/powerpoint/2010/main" val="3624700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1842194A-5B59-4E0E-9BD4-1F730FECE2C6}" type="slidenum">
              <a:rPr lang="ko-KR" altLang="en-US" smtClean="0"/>
              <a:t>14</a:t>
            </a:fld>
            <a:endParaRPr lang="ko-KR" altLang="en-US"/>
          </a:p>
        </p:txBody>
      </p:sp>
    </p:spTree>
    <p:extLst>
      <p:ext uri="{BB962C8B-B14F-4D97-AF65-F5344CB8AC3E}">
        <p14:creationId xmlns:p14="http://schemas.microsoft.com/office/powerpoint/2010/main" val="1258131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1842194A-5B59-4E0E-9BD4-1F730FECE2C6}" type="slidenum">
              <a:rPr lang="ko-KR" altLang="en-US" smtClean="0"/>
              <a:t>15</a:t>
            </a:fld>
            <a:endParaRPr lang="ko-KR" altLang="en-US"/>
          </a:p>
        </p:txBody>
      </p:sp>
    </p:spTree>
    <p:extLst>
      <p:ext uri="{BB962C8B-B14F-4D97-AF65-F5344CB8AC3E}">
        <p14:creationId xmlns:p14="http://schemas.microsoft.com/office/powerpoint/2010/main" val="3607354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600">
                <a:solidFill>
                  <a:schemeClr val="tx1"/>
                </a:solidFill>
                <a:latin typeface="Arial" panose="020B0604020202020204" pitchFamily="34" charset="0"/>
              </a:defRPr>
            </a:lvl1pPr>
            <a:lvl2pPr marL="742950" indent="-285750" defTabSz="922338">
              <a:defRPr sz="1600">
                <a:solidFill>
                  <a:schemeClr val="tx1"/>
                </a:solidFill>
                <a:latin typeface="Arial" panose="020B0604020202020204" pitchFamily="34" charset="0"/>
              </a:defRPr>
            </a:lvl2pPr>
            <a:lvl3pPr marL="1143000" indent="-228600" defTabSz="922338">
              <a:defRPr sz="1600">
                <a:solidFill>
                  <a:schemeClr val="tx1"/>
                </a:solidFill>
                <a:latin typeface="Arial" panose="020B0604020202020204" pitchFamily="34" charset="0"/>
              </a:defRPr>
            </a:lvl3pPr>
            <a:lvl4pPr marL="1600200" indent="-228600" defTabSz="922338">
              <a:defRPr sz="1600">
                <a:solidFill>
                  <a:schemeClr val="tx1"/>
                </a:solidFill>
                <a:latin typeface="Arial" panose="020B0604020202020204" pitchFamily="34" charset="0"/>
              </a:defRPr>
            </a:lvl4pPr>
            <a:lvl5pPr marL="2057400" indent="-228600" defTabSz="922338">
              <a:defRPr sz="1600">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1600">
                <a:solidFill>
                  <a:schemeClr val="tx1"/>
                </a:solidFill>
                <a:latin typeface="Arial" panose="020B0604020202020204" pitchFamily="34" charset="0"/>
              </a:defRPr>
            </a:lvl9pPr>
          </a:lstStyle>
          <a:p>
            <a:fld id="{38B3F4F9-47D2-4E7B-88CC-36B9E6B581EE}" type="slidenum">
              <a:rPr lang="en-GB" altLang="ko-KR" sz="1200" smtClean="0"/>
              <a:pPr/>
              <a:t>16</a:t>
            </a:fld>
            <a:endParaRPr lang="en-GB" altLang="ko-KR" sz="1200"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smtClean="0">
              <a:ea typeface="굴림" panose="020B0600000101010101" pitchFamily="50" charset="-127"/>
            </a:endParaRPr>
          </a:p>
        </p:txBody>
      </p:sp>
    </p:spTree>
    <p:extLst>
      <p:ext uri="{BB962C8B-B14F-4D97-AF65-F5344CB8AC3E}">
        <p14:creationId xmlns:p14="http://schemas.microsoft.com/office/powerpoint/2010/main" val="3208259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1842194A-5B59-4E0E-9BD4-1F730FECE2C6}" type="slidenum">
              <a:rPr lang="ko-KR" altLang="en-US" smtClean="0"/>
              <a:t>17</a:t>
            </a:fld>
            <a:endParaRPr lang="ko-KR" altLang="en-US"/>
          </a:p>
        </p:txBody>
      </p:sp>
    </p:spTree>
    <p:extLst>
      <p:ext uri="{BB962C8B-B14F-4D97-AF65-F5344CB8AC3E}">
        <p14:creationId xmlns:p14="http://schemas.microsoft.com/office/powerpoint/2010/main" val="891879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1842194A-5B59-4E0E-9BD4-1F730FECE2C6}" type="slidenum">
              <a:rPr lang="ko-KR" altLang="en-US" smtClean="0"/>
              <a:t>18</a:t>
            </a:fld>
            <a:endParaRPr lang="ko-KR" altLang="en-US"/>
          </a:p>
        </p:txBody>
      </p:sp>
    </p:spTree>
    <p:extLst>
      <p:ext uri="{BB962C8B-B14F-4D97-AF65-F5344CB8AC3E}">
        <p14:creationId xmlns:p14="http://schemas.microsoft.com/office/powerpoint/2010/main" val="1952708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600">
                <a:solidFill>
                  <a:schemeClr val="tx1"/>
                </a:solidFill>
                <a:latin typeface="Arial" panose="020B0604020202020204" pitchFamily="34" charset="0"/>
              </a:defRPr>
            </a:lvl1pPr>
            <a:lvl2pPr marL="742950" indent="-285750" defTabSz="922338">
              <a:defRPr sz="1600">
                <a:solidFill>
                  <a:schemeClr val="tx1"/>
                </a:solidFill>
                <a:latin typeface="Arial" panose="020B0604020202020204" pitchFamily="34" charset="0"/>
              </a:defRPr>
            </a:lvl2pPr>
            <a:lvl3pPr marL="1143000" indent="-228600" defTabSz="922338">
              <a:defRPr sz="1600">
                <a:solidFill>
                  <a:schemeClr val="tx1"/>
                </a:solidFill>
                <a:latin typeface="Arial" panose="020B0604020202020204" pitchFamily="34" charset="0"/>
              </a:defRPr>
            </a:lvl3pPr>
            <a:lvl4pPr marL="1600200" indent="-228600" defTabSz="922338">
              <a:defRPr sz="1600">
                <a:solidFill>
                  <a:schemeClr val="tx1"/>
                </a:solidFill>
                <a:latin typeface="Arial" panose="020B0604020202020204" pitchFamily="34" charset="0"/>
              </a:defRPr>
            </a:lvl4pPr>
            <a:lvl5pPr marL="2057400" indent="-228600" defTabSz="922338">
              <a:defRPr sz="1600">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1600">
                <a:solidFill>
                  <a:schemeClr val="tx1"/>
                </a:solidFill>
                <a:latin typeface="Arial" panose="020B0604020202020204" pitchFamily="34" charset="0"/>
              </a:defRPr>
            </a:lvl9pPr>
          </a:lstStyle>
          <a:p>
            <a:fld id="{DAEF56CB-13E4-48C4-9D91-B3521FB1CCCB}" type="slidenum">
              <a:rPr lang="en-GB" altLang="ko-KR" sz="1200" smtClean="0"/>
              <a:pPr/>
              <a:t>19</a:t>
            </a:fld>
            <a:endParaRPr lang="en-GB" altLang="ko-KR" sz="1200"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smtClean="0">
              <a:ea typeface="굴림" panose="020B0600000101010101" pitchFamily="50" charset="-127"/>
            </a:endParaRPr>
          </a:p>
        </p:txBody>
      </p:sp>
    </p:spTree>
    <p:extLst>
      <p:ext uri="{BB962C8B-B14F-4D97-AF65-F5344CB8AC3E}">
        <p14:creationId xmlns:p14="http://schemas.microsoft.com/office/powerpoint/2010/main" val="2552063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600">
                <a:solidFill>
                  <a:schemeClr val="tx1"/>
                </a:solidFill>
                <a:latin typeface="Arial" panose="020B0604020202020204" pitchFamily="34" charset="0"/>
              </a:defRPr>
            </a:lvl1pPr>
            <a:lvl2pPr marL="742950" indent="-285750" defTabSz="922338">
              <a:defRPr sz="1600">
                <a:solidFill>
                  <a:schemeClr val="tx1"/>
                </a:solidFill>
                <a:latin typeface="Arial" panose="020B0604020202020204" pitchFamily="34" charset="0"/>
              </a:defRPr>
            </a:lvl2pPr>
            <a:lvl3pPr marL="1143000" indent="-228600" defTabSz="922338">
              <a:defRPr sz="1600">
                <a:solidFill>
                  <a:schemeClr val="tx1"/>
                </a:solidFill>
                <a:latin typeface="Arial" panose="020B0604020202020204" pitchFamily="34" charset="0"/>
              </a:defRPr>
            </a:lvl3pPr>
            <a:lvl4pPr marL="1600200" indent="-228600" defTabSz="922338">
              <a:defRPr sz="1600">
                <a:solidFill>
                  <a:schemeClr val="tx1"/>
                </a:solidFill>
                <a:latin typeface="Arial" panose="020B0604020202020204" pitchFamily="34" charset="0"/>
              </a:defRPr>
            </a:lvl4pPr>
            <a:lvl5pPr marL="2057400" indent="-228600" defTabSz="922338">
              <a:defRPr sz="1600">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1600">
                <a:solidFill>
                  <a:schemeClr val="tx1"/>
                </a:solidFill>
                <a:latin typeface="Arial" panose="020B0604020202020204" pitchFamily="34" charset="0"/>
              </a:defRPr>
            </a:lvl9pPr>
          </a:lstStyle>
          <a:p>
            <a:fld id="{D3525AF8-1A6C-4A0E-8B58-ADD130F665B6}" type="slidenum">
              <a:rPr lang="en-GB" altLang="ko-KR" sz="1200" smtClean="0"/>
              <a:pPr/>
              <a:t>20</a:t>
            </a:fld>
            <a:endParaRPr lang="en-GB" altLang="ko-KR" sz="1200"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smtClean="0">
              <a:ea typeface="굴림" panose="020B0600000101010101" pitchFamily="50" charset="-127"/>
            </a:endParaRPr>
          </a:p>
        </p:txBody>
      </p:sp>
    </p:spTree>
    <p:extLst>
      <p:ext uri="{BB962C8B-B14F-4D97-AF65-F5344CB8AC3E}">
        <p14:creationId xmlns:p14="http://schemas.microsoft.com/office/powerpoint/2010/main" val="3858943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1842194A-5B59-4E0E-9BD4-1F730FECE2C6}" type="slidenum">
              <a:rPr lang="ko-KR" altLang="en-US" smtClean="0"/>
              <a:t>3</a:t>
            </a:fld>
            <a:endParaRPr lang="ko-KR" altLang="en-US"/>
          </a:p>
        </p:txBody>
      </p:sp>
    </p:spTree>
    <p:extLst>
      <p:ext uri="{BB962C8B-B14F-4D97-AF65-F5344CB8AC3E}">
        <p14:creationId xmlns:p14="http://schemas.microsoft.com/office/powerpoint/2010/main" val="4057629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600">
                <a:solidFill>
                  <a:schemeClr val="tx1"/>
                </a:solidFill>
                <a:latin typeface="Arial" panose="020B0604020202020204" pitchFamily="34" charset="0"/>
              </a:defRPr>
            </a:lvl1pPr>
            <a:lvl2pPr marL="742950" indent="-285750" defTabSz="922338">
              <a:defRPr sz="1600">
                <a:solidFill>
                  <a:schemeClr val="tx1"/>
                </a:solidFill>
                <a:latin typeface="Arial" panose="020B0604020202020204" pitchFamily="34" charset="0"/>
              </a:defRPr>
            </a:lvl2pPr>
            <a:lvl3pPr marL="1143000" indent="-228600" defTabSz="922338">
              <a:defRPr sz="1600">
                <a:solidFill>
                  <a:schemeClr val="tx1"/>
                </a:solidFill>
                <a:latin typeface="Arial" panose="020B0604020202020204" pitchFamily="34" charset="0"/>
              </a:defRPr>
            </a:lvl3pPr>
            <a:lvl4pPr marL="1600200" indent="-228600" defTabSz="922338">
              <a:defRPr sz="1600">
                <a:solidFill>
                  <a:schemeClr val="tx1"/>
                </a:solidFill>
                <a:latin typeface="Arial" panose="020B0604020202020204" pitchFamily="34" charset="0"/>
              </a:defRPr>
            </a:lvl4pPr>
            <a:lvl5pPr marL="2057400" indent="-228600" defTabSz="922338">
              <a:defRPr sz="1600">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1600">
                <a:solidFill>
                  <a:schemeClr val="tx1"/>
                </a:solidFill>
                <a:latin typeface="Arial" panose="020B0604020202020204" pitchFamily="34" charset="0"/>
              </a:defRPr>
            </a:lvl9pPr>
          </a:lstStyle>
          <a:p>
            <a:fld id="{35E0D110-DF6E-4C29-A2C3-B98D4FF6CE90}" type="slidenum">
              <a:rPr lang="en-GB" altLang="ko-KR" sz="1200" smtClean="0"/>
              <a:pPr/>
              <a:t>21</a:t>
            </a:fld>
            <a:endParaRPr lang="en-GB" altLang="ko-KR" sz="1200"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smtClean="0">
              <a:ea typeface="굴림" panose="020B0600000101010101" pitchFamily="50" charset="-127"/>
            </a:endParaRPr>
          </a:p>
        </p:txBody>
      </p:sp>
    </p:spTree>
    <p:extLst>
      <p:ext uri="{BB962C8B-B14F-4D97-AF65-F5344CB8AC3E}">
        <p14:creationId xmlns:p14="http://schemas.microsoft.com/office/powerpoint/2010/main" val="3680414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600">
                <a:solidFill>
                  <a:schemeClr val="tx1"/>
                </a:solidFill>
                <a:latin typeface="Arial" panose="020B0604020202020204" pitchFamily="34" charset="0"/>
              </a:defRPr>
            </a:lvl1pPr>
            <a:lvl2pPr marL="742950" indent="-285750" defTabSz="922338">
              <a:defRPr sz="1600">
                <a:solidFill>
                  <a:schemeClr val="tx1"/>
                </a:solidFill>
                <a:latin typeface="Arial" panose="020B0604020202020204" pitchFamily="34" charset="0"/>
              </a:defRPr>
            </a:lvl2pPr>
            <a:lvl3pPr marL="1143000" indent="-228600" defTabSz="922338">
              <a:defRPr sz="1600">
                <a:solidFill>
                  <a:schemeClr val="tx1"/>
                </a:solidFill>
                <a:latin typeface="Arial" panose="020B0604020202020204" pitchFamily="34" charset="0"/>
              </a:defRPr>
            </a:lvl3pPr>
            <a:lvl4pPr marL="1600200" indent="-228600" defTabSz="922338">
              <a:defRPr sz="1600">
                <a:solidFill>
                  <a:schemeClr val="tx1"/>
                </a:solidFill>
                <a:latin typeface="Arial" panose="020B0604020202020204" pitchFamily="34" charset="0"/>
              </a:defRPr>
            </a:lvl4pPr>
            <a:lvl5pPr marL="2057400" indent="-228600" defTabSz="922338">
              <a:defRPr sz="1600">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1600">
                <a:solidFill>
                  <a:schemeClr val="tx1"/>
                </a:solidFill>
                <a:latin typeface="Arial" panose="020B0604020202020204" pitchFamily="34" charset="0"/>
              </a:defRPr>
            </a:lvl9pPr>
          </a:lstStyle>
          <a:p>
            <a:fld id="{2AF4504D-56D1-463A-B174-5B945D00F47D}" type="slidenum">
              <a:rPr lang="en-GB" altLang="ko-KR" sz="1200" smtClean="0"/>
              <a:pPr/>
              <a:t>22</a:t>
            </a:fld>
            <a:endParaRPr lang="en-GB" altLang="ko-KR" sz="1200"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smtClean="0">
              <a:ea typeface="굴림" panose="020B0600000101010101" pitchFamily="50" charset="-127"/>
            </a:endParaRPr>
          </a:p>
        </p:txBody>
      </p:sp>
    </p:spTree>
    <p:extLst>
      <p:ext uri="{BB962C8B-B14F-4D97-AF65-F5344CB8AC3E}">
        <p14:creationId xmlns:p14="http://schemas.microsoft.com/office/powerpoint/2010/main" val="3339344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600">
                <a:solidFill>
                  <a:schemeClr val="tx1"/>
                </a:solidFill>
                <a:latin typeface="Arial" panose="020B0604020202020204" pitchFamily="34" charset="0"/>
              </a:defRPr>
            </a:lvl1pPr>
            <a:lvl2pPr marL="742950" indent="-285750" defTabSz="922338">
              <a:defRPr sz="1600">
                <a:solidFill>
                  <a:schemeClr val="tx1"/>
                </a:solidFill>
                <a:latin typeface="Arial" panose="020B0604020202020204" pitchFamily="34" charset="0"/>
              </a:defRPr>
            </a:lvl2pPr>
            <a:lvl3pPr marL="1143000" indent="-228600" defTabSz="922338">
              <a:defRPr sz="1600">
                <a:solidFill>
                  <a:schemeClr val="tx1"/>
                </a:solidFill>
                <a:latin typeface="Arial" panose="020B0604020202020204" pitchFamily="34" charset="0"/>
              </a:defRPr>
            </a:lvl3pPr>
            <a:lvl4pPr marL="1600200" indent="-228600" defTabSz="922338">
              <a:defRPr sz="1600">
                <a:solidFill>
                  <a:schemeClr val="tx1"/>
                </a:solidFill>
                <a:latin typeface="Arial" panose="020B0604020202020204" pitchFamily="34" charset="0"/>
              </a:defRPr>
            </a:lvl4pPr>
            <a:lvl5pPr marL="2057400" indent="-228600" defTabSz="922338">
              <a:defRPr sz="1600">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1600">
                <a:solidFill>
                  <a:schemeClr val="tx1"/>
                </a:solidFill>
                <a:latin typeface="Arial" panose="020B0604020202020204" pitchFamily="34" charset="0"/>
              </a:defRPr>
            </a:lvl9pPr>
          </a:lstStyle>
          <a:p>
            <a:fld id="{EAD1FEAC-F904-465B-99BF-188C73E6F562}" type="slidenum">
              <a:rPr lang="en-GB" altLang="ko-KR" sz="1200" smtClean="0"/>
              <a:pPr/>
              <a:t>23</a:t>
            </a:fld>
            <a:endParaRPr lang="en-GB" altLang="ko-KR" sz="1200"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smtClean="0">
              <a:ea typeface="굴림" panose="020B0600000101010101" pitchFamily="50" charset="-127"/>
            </a:endParaRPr>
          </a:p>
        </p:txBody>
      </p:sp>
    </p:spTree>
    <p:extLst>
      <p:ext uri="{BB962C8B-B14F-4D97-AF65-F5344CB8AC3E}">
        <p14:creationId xmlns:p14="http://schemas.microsoft.com/office/powerpoint/2010/main" val="2346313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600">
                <a:solidFill>
                  <a:schemeClr val="tx1"/>
                </a:solidFill>
                <a:latin typeface="Arial" panose="020B0604020202020204" pitchFamily="34" charset="0"/>
              </a:defRPr>
            </a:lvl1pPr>
            <a:lvl2pPr marL="742950" indent="-285750" defTabSz="922338">
              <a:defRPr sz="1600">
                <a:solidFill>
                  <a:schemeClr val="tx1"/>
                </a:solidFill>
                <a:latin typeface="Arial" panose="020B0604020202020204" pitchFamily="34" charset="0"/>
              </a:defRPr>
            </a:lvl2pPr>
            <a:lvl3pPr marL="1143000" indent="-228600" defTabSz="922338">
              <a:defRPr sz="1600">
                <a:solidFill>
                  <a:schemeClr val="tx1"/>
                </a:solidFill>
                <a:latin typeface="Arial" panose="020B0604020202020204" pitchFamily="34" charset="0"/>
              </a:defRPr>
            </a:lvl3pPr>
            <a:lvl4pPr marL="1600200" indent="-228600" defTabSz="922338">
              <a:defRPr sz="1600">
                <a:solidFill>
                  <a:schemeClr val="tx1"/>
                </a:solidFill>
                <a:latin typeface="Arial" panose="020B0604020202020204" pitchFamily="34" charset="0"/>
              </a:defRPr>
            </a:lvl4pPr>
            <a:lvl5pPr marL="2057400" indent="-228600" defTabSz="922338">
              <a:defRPr sz="1600">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1600">
                <a:solidFill>
                  <a:schemeClr val="tx1"/>
                </a:solidFill>
                <a:latin typeface="Arial" panose="020B0604020202020204" pitchFamily="34" charset="0"/>
              </a:defRPr>
            </a:lvl9pPr>
          </a:lstStyle>
          <a:p>
            <a:fld id="{2A75F58D-7602-4255-8D81-8CC822F1817E}" type="slidenum">
              <a:rPr lang="en-GB" altLang="ko-KR" sz="1200" smtClean="0"/>
              <a:pPr/>
              <a:t>24</a:t>
            </a:fld>
            <a:endParaRPr lang="en-GB" altLang="ko-KR" sz="1200"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smtClean="0">
              <a:ea typeface="굴림" panose="020B0600000101010101" pitchFamily="50" charset="-127"/>
            </a:endParaRPr>
          </a:p>
        </p:txBody>
      </p:sp>
    </p:spTree>
    <p:extLst>
      <p:ext uri="{BB962C8B-B14F-4D97-AF65-F5344CB8AC3E}">
        <p14:creationId xmlns:p14="http://schemas.microsoft.com/office/powerpoint/2010/main" val="2059170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600">
                <a:solidFill>
                  <a:schemeClr val="tx1"/>
                </a:solidFill>
                <a:latin typeface="Arial" panose="020B0604020202020204" pitchFamily="34" charset="0"/>
              </a:defRPr>
            </a:lvl1pPr>
            <a:lvl2pPr marL="742950" indent="-285750" defTabSz="922338">
              <a:defRPr sz="1600">
                <a:solidFill>
                  <a:schemeClr val="tx1"/>
                </a:solidFill>
                <a:latin typeface="Arial" panose="020B0604020202020204" pitchFamily="34" charset="0"/>
              </a:defRPr>
            </a:lvl2pPr>
            <a:lvl3pPr marL="1143000" indent="-228600" defTabSz="922338">
              <a:defRPr sz="1600">
                <a:solidFill>
                  <a:schemeClr val="tx1"/>
                </a:solidFill>
                <a:latin typeface="Arial" panose="020B0604020202020204" pitchFamily="34" charset="0"/>
              </a:defRPr>
            </a:lvl3pPr>
            <a:lvl4pPr marL="1600200" indent="-228600" defTabSz="922338">
              <a:defRPr sz="1600">
                <a:solidFill>
                  <a:schemeClr val="tx1"/>
                </a:solidFill>
                <a:latin typeface="Arial" panose="020B0604020202020204" pitchFamily="34" charset="0"/>
              </a:defRPr>
            </a:lvl4pPr>
            <a:lvl5pPr marL="2057400" indent="-228600" defTabSz="922338">
              <a:defRPr sz="1600">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1600">
                <a:solidFill>
                  <a:schemeClr val="tx1"/>
                </a:solidFill>
                <a:latin typeface="Arial" panose="020B0604020202020204" pitchFamily="34" charset="0"/>
              </a:defRPr>
            </a:lvl9pPr>
          </a:lstStyle>
          <a:p>
            <a:fld id="{8DDD8D14-23F1-41B1-B6AE-010F23C44B17}" type="slidenum">
              <a:rPr lang="en-GB" altLang="ko-KR" sz="1200" smtClean="0"/>
              <a:pPr/>
              <a:t>25</a:t>
            </a:fld>
            <a:endParaRPr lang="en-GB" altLang="ko-KR" sz="1200"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smtClean="0">
              <a:ea typeface="굴림" panose="020B0600000101010101" pitchFamily="50" charset="-127"/>
            </a:endParaRPr>
          </a:p>
        </p:txBody>
      </p:sp>
    </p:spTree>
    <p:extLst>
      <p:ext uri="{BB962C8B-B14F-4D97-AF65-F5344CB8AC3E}">
        <p14:creationId xmlns:p14="http://schemas.microsoft.com/office/powerpoint/2010/main" val="1974788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600">
                <a:solidFill>
                  <a:schemeClr val="tx1"/>
                </a:solidFill>
                <a:latin typeface="Arial" panose="020B0604020202020204" pitchFamily="34" charset="0"/>
              </a:defRPr>
            </a:lvl1pPr>
            <a:lvl2pPr marL="742950" indent="-285750" defTabSz="922338">
              <a:defRPr sz="1600">
                <a:solidFill>
                  <a:schemeClr val="tx1"/>
                </a:solidFill>
                <a:latin typeface="Arial" panose="020B0604020202020204" pitchFamily="34" charset="0"/>
              </a:defRPr>
            </a:lvl2pPr>
            <a:lvl3pPr marL="1143000" indent="-228600" defTabSz="922338">
              <a:defRPr sz="1600">
                <a:solidFill>
                  <a:schemeClr val="tx1"/>
                </a:solidFill>
                <a:latin typeface="Arial" panose="020B0604020202020204" pitchFamily="34" charset="0"/>
              </a:defRPr>
            </a:lvl3pPr>
            <a:lvl4pPr marL="1600200" indent="-228600" defTabSz="922338">
              <a:defRPr sz="1600">
                <a:solidFill>
                  <a:schemeClr val="tx1"/>
                </a:solidFill>
                <a:latin typeface="Arial" panose="020B0604020202020204" pitchFamily="34" charset="0"/>
              </a:defRPr>
            </a:lvl4pPr>
            <a:lvl5pPr marL="2057400" indent="-228600" defTabSz="922338">
              <a:defRPr sz="1600">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1600">
                <a:solidFill>
                  <a:schemeClr val="tx1"/>
                </a:solidFill>
                <a:latin typeface="Arial" panose="020B0604020202020204" pitchFamily="34" charset="0"/>
              </a:defRPr>
            </a:lvl9pPr>
          </a:lstStyle>
          <a:p>
            <a:fld id="{D84F877A-D4F3-4FE9-A096-10C0BCA71DFE}" type="slidenum">
              <a:rPr lang="en-GB" altLang="ko-KR" sz="1200" smtClean="0"/>
              <a:pPr/>
              <a:t>26</a:t>
            </a:fld>
            <a:endParaRPr lang="en-GB" altLang="ko-KR" sz="1200"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smtClean="0">
              <a:ea typeface="굴림" panose="020B0600000101010101" pitchFamily="50" charset="-127"/>
            </a:endParaRPr>
          </a:p>
        </p:txBody>
      </p:sp>
    </p:spTree>
    <p:extLst>
      <p:ext uri="{BB962C8B-B14F-4D97-AF65-F5344CB8AC3E}">
        <p14:creationId xmlns:p14="http://schemas.microsoft.com/office/powerpoint/2010/main" val="1283018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600">
                <a:solidFill>
                  <a:schemeClr val="tx1"/>
                </a:solidFill>
                <a:latin typeface="Arial" panose="020B0604020202020204" pitchFamily="34" charset="0"/>
              </a:defRPr>
            </a:lvl1pPr>
            <a:lvl2pPr marL="742950" indent="-285750" defTabSz="922338">
              <a:defRPr sz="1600">
                <a:solidFill>
                  <a:schemeClr val="tx1"/>
                </a:solidFill>
                <a:latin typeface="Arial" panose="020B0604020202020204" pitchFamily="34" charset="0"/>
              </a:defRPr>
            </a:lvl2pPr>
            <a:lvl3pPr marL="1143000" indent="-228600" defTabSz="922338">
              <a:defRPr sz="1600">
                <a:solidFill>
                  <a:schemeClr val="tx1"/>
                </a:solidFill>
                <a:latin typeface="Arial" panose="020B0604020202020204" pitchFamily="34" charset="0"/>
              </a:defRPr>
            </a:lvl3pPr>
            <a:lvl4pPr marL="1600200" indent="-228600" defTabSz="922338">
              <a:defRPr sz="1600">
                <a:solidFill>
                  <a:schemeClr val="tx1"/>
                </a:solidFill>
                <a:latin typeface="Arial" panose="020B0604020202020204" pitchFamily="34" charset="0"/>
              </a:defRPr>
            </a:lvl4pPr>
            <a:lvl5pPr marL="2057400" indent="-228600" defTabSz="922338">
              <a:defRPr sz="1600">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1600">
                <a:solidFill>
                  <a:schemeClr val="tx1"/>
                </a:solidFill>
                <a:latin typeface="Arial" panose="020B0604020202020204" pitchFamily="34" charset="0"/>
              </a:defRPr>
            </a:lvl9pPr>
          </a:lstStyle>
          <a:p>
            <a:fld id="{83F63229-F190-4BBD-BD93-B72F64E4B37F}" type="slidenum">
              <a:rPr lang="en-GB" altLang="ko-KR" sz="1200" smtClean="0"/>
              <a:pPr/>
              <a:t>27</a:t>
            </a:fld>
            <a:endParaRPr lang="en-GB" altLang="ko-KR" sz="1200"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smtClean="0">
              <a:ea typeface="굴림" panose="020B0600000101010101" pitchFamily="50" charset="-127"/>
            </a:endParaRPr>
          </a:p>
        </p:txBody>
      </p:sp>
    </p:spTree>
    <p:extLst>
      <p:ext uri="{BB962C8B-B14F-4D97-AF65-F5344CB8AC3E}">
        <p14:creationId xmlns:p14="http://schemas.microsoft.com/office/powerpoint/2010/main" val="2864379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600">
                <a:solidFill>
                  <a:schemeClr val="tx1"/>
                </a:solidFill>
                <a:latin typeface="Arial" panose="020B0604020202020204" pitchFamily="34" charset="0"/>
              </a:defRPr>
            </a:lvl1pPr>
            <a:lvl2pPr marL="742950" indent="-285750" defTabSz="922338">
              <a:defRPr sz="1600">
                <a:solidFill>
                  <a:schemeClr val="tx1"/>
                </a:solidFill>
                <a:latin typeface="Arial" panose="020B0604020202020204" pitchFamily="34" charset="0"/>
              </a:defRPr>
            </a:lvl2pPr>
            <a:lvl3pPr marL="1143000" indent="-228600" defTabSz="922338">
              <a:defRPr sz="1600">
                <a:solidFill>
                  <a:schemeClr val="tx1"/>
                </a:solidFill>
                <a:latin typeface="Arial" panose="020B0604020202020204" pitchFamily="34" charset="0"/>
              </a:defRPr>
            </a:lvl3pPr>
            <a:lvl4pPr marL="1600200" indent="-228600" defTabSz="922338">
              <a:defRPr sz="1600">
                <a:solidFill>
                  <a:schemeClr val="tx1"/>
                </a:solidFill>
                <a:latin typeface="Arial" panose="020B0604020202020204" pitchFamily="34" charset="0"/>
              </a:defRPr>
            </a:lvl4pPr>
            <a:lvl5pPr marL="2057400" indent="-228600" defTabSz="922338">
              <a:defRPr sz="1600">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1600">
                <a:solidFill>
                  <a:schemeClr val="tx1"/>
                </a:solidFill>
                <a:latin typeface="Arial" panose="020B0604020202020204" pitchFamily="34" charset="0"/>
              </a:defRPr>
            </a:lvl9pPr>
          </a:lstStyle>
          <a:p>
            <a:fld id="{23F3BC8B-A872-43D6-92D9-18446A855ADA}" type="slidenum">
              <a:rPr lang="en-GB" altLang="ko-KR" sz="1200" smtClean="0"/>
              <a:pPr/>
              <a:t>28</a:t>
            </a:fld>
            <a:endParaRPr lang="en-GB" altLang="ko-KR" sz="1200"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smtClean="0">
              <a:ea typeface="굴림" panose="020B0600000101010101" pitchFamily="50" charset="-127"/>
            </a:endParaRPr>
          </a:p>
        </p:txBody>
      </p:sp>
    </p:spTree>
    <p:extLst>
      <p:ext uri="{BB962C8B-B14F-4D97-AF65-F5344CB8AC3E}">
        <p14:creationId xmlns:p14="http://schemas.microsoft.com/office/powerpoint/2010/main" val="4200270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600">
                <a:solidFill>
                  <a:schemeClr val="tx1"/>
                </a:solidFill>
                <a:latin typeface="Arial" panose="020B0604020202020204" pitchFamily="34" charset="0"/>
              </a:defRPr>
            </a:lvl1pPr>
            <a:lvl2pPr marL="742950" indent="-285750" defTabSz="922338">
              <a:defRPr sz="1600">
                <a:solidFill>
                  <a:schemeClr val="tx1"/>
                </a:solidFill>
                <a:latin typeface="Arial" panose="020B0604020202020204" pitchFamily="34" charset="0"/>
              </a:defRPr>
            </a:lvl2pPr>
            <a:lvl3pPr marL="1143000" indent="-228600" defTabSz="922338">
              <a:defRPr sz="1600">
                <a:solidFill>
                  <a:schemeClr val="tx1"/>
                </a:solidFill>
                <a:latin typeface="Arial" panose="020B0604020202020204" pitchFamily="34" charset="0"/>
              </a:defRPr>
            </a:lvl3pPr>
            <a:lvl4pPr marL="1600200" indent="-228600" defTabSz="922338">
              <a:defRPr sz="1600">
                <a:solidFill>
                  <a:schemeClr val="tx1"/>
                </a:solidFill>
                <a:latin typeface="Arial" panose="020B0604020202020204" pitchFamily="34" charset="0"/>
              </a:defRPr>
            </a:lvl4pPr>
            <a:lvl5pPr marL="2057400" indent="-228600" defTabSz="922338">
              <a:defRPr sz="1600">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1600">
                <a:solidFill>
                  <a:schemeClr val="tx1"/>
                </a:solidFill>
                <a:latin typeface="Arial" panose="020B0604020202020204" pitchFamily="34" charset="0"/>
              </a:defRPr>
            </a:lvl9pPr>
          </a:lstStyle>
          <a:p>
            <a:fld id="{DA8564AB-DA75-4980-A70A-AB1FAFFEDA18}" type="slidenum">
              <a:rPr lang="en-GB" altLang="ko-KR" sz="1200" smtClean="0"/>
              <a:pPr/>
              <a:t>29</a:t>
            </a:fld>
            <a:endParaRPr lang="en-GB" altLang="ko-KR" sz="1200"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smtClean="0">
              <a:ea typeface="굴림" panose="020B0600000101010101" pitchFamily="50" charset="-127"/>
            </a:endParaRPr>
          </a:p>
        </p:txBody>
      </p:sp>
    </p:spTree>
    <p:extLst>
      <p:ext uri="{BB962C8B-B14F-4D97-AF65-F5344CB8AC3E}">
        <p14:creationId xmlns:p14="http://schemas.microsoft.com/office/powerpoint/2010/main" val="3617447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600">
                <a:solidFill>
                  <a:schemeClr val="tx1"/>
                </a:solidFill>
                <a:latin typeface="Arial" panose="020B0604020202020204" pitchFamily="34" charset="0"/>
              </a:defRPr>
            </a:lvl1pPr>
            <a:lvl2pPr marL="742950" indent="-285750" defTabSz="922338">
              <a:defRPr sz="1600">
                <a:solidFill>
                  <a:schemeClr val="tx1"/>
                </a:solidFill>
                <a:latin typeface="Arial" panose="020B0604020202020204" pitchFamily="34" charset="0"/>
              </a:defRPr>
            </a:lvl2pPr>
            <a:lvl3pPr marL="1143000" indent="-228600" defTabSz="922338">
              <a:defRPr sz="1600">
                <a:solidFill>
                  <a:schemeClr val="tx1"/>
                </a:solidFill>
                <a:latin typeface="Arial" panose="020B0604020202020204" pitchFamily="34" charset="0"/>
              </a:defRPr>
            </a:lvl3pPr>
            <a:lvl4pPr marL="1600200" indent="-228600" defTabSz="922338">
              <a:defRPr sz="1600">
                <a:solidFill>
                  <a:schemeClr val="tx1"/>
                </a:solidFill>
                <a:latin typeface="Arial" panose="020B0604020202020204" pitchFamily="34" charset="0"/>
              </a:defRPr>
            </a:lvl4pPr>
            <a:lvl5pPr marL="2057400" indent="-228600" defTabSz="922338">
              <a:defRPr sz="1600">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1600">
                <a:solidFill>
                  <a:schemeClr val="tx1"/>
                </a:solidFill>
                <a:latin typeface="Arial" panose="020B0604020202020204" pitchFamily="34" charset="0"/>
              </a:defRPr>
            </a:lvl9pPr>
          </a:lstStyle>
          <a:p>
            <a:fld id="{9872F1AB-E50B-4CF0-BA18-EF0C2321978C}" type="slidenum">
              <a:rPr lang="en-GB" altLang="ko-KR" sz="1200" smtClean="0"/>
              <a:pPr/>
              <a:t>30</a:t>
            </a:fld>
            <a:endParaRPr lang="en-GB" altLang="ko-KR" sz="1200"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smtClean="0">
              <a:ea typeface="굴림" panose="020B0600000101010101" pitchFamily="50" charset="-127"/>
            </a:endParaRPr>
          </a:p>
        </p:txBody>
      </p:sp>
    </p:spTree>
    <p:extLst>
      <p:ext uri="{BB962C8B-B14F-4D97-AF65-F5344CB8AC3E}">
        <p14:creationId xmlns:p14="http://schemas.microsoft.com/office/powerpoint/2010/main" val="237012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1842194A-5B59-4E0E-9BD4-1F730FECE2C6}" type="slidenum">
              <a:rPr lang="ko-KR" altLang="en-US" smtClean="0"/>
              <a:t>4</a:t>
            </a:fld>
            <a:endParaRPr lang="ko-KR" altLang="en-US"/>
          </a:p>
        </p:txBody>
      </p:sp>
    </p:spTree>
    <p:extLst>
      <p:ext uri="{BB962C8B-B14F-4D97-AF65-F5344CB8AC3E}">
        <p14:creationId xmlns:p14="http://schemas.microsoft.com/office/powerpoint/2010/main" val="447059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600">
                <a:solidFill>
                  <a:schemeClr val="tx1"/>
                </a:solidFill>
                <a:latin typeface="Arial" panose="020B0604020202020204" pitchFamily="34" charset="0"/>
              </a:defRPr>
            </a:lvl1pPr>
            <a:lvl2pPr marL="742950" indent="-285750" defTabSz="922338">
              <a:defRPr sz="1600">
                <a:solidFill>
                  <a:schemeClr val="tx1"/>
                </a:solidFill>
                <a:latin typeface="Arial" panose="020B0604020202020204" pitchFamily="34" charset="0"/>
              </a:defRPr>
            </a:lvl2pPr>
            <a:lvl3pPr marL="1143000" indent="-228600" defTabSz="922338">
              <a:defRPr sz="1600">
                <a:solidFill>
                  <a:schemeClr val="tx1"/>
                </a:solidFill>
                <a:latin typeface="Arial" panose="020B0604020202020204" pitchFamily="34" charset="0"/>
              </a:defRPr>
            </a:lvl3pPr>
            <a:lvl4pPr marL="1600200" indent="-228600" defTabSz="922338">
              <a:defRPr sz="1600">
                <a:solidFill>
                  <a:schemeClr val="tx1"/>
                </a:solidFill>
                <a:latin typeface="Arial" panose="020B0604020202020204" pitchFamily="34" charset="0"/>
              </a:defRPr>
            </a:lvl4pPr>
            <a:lvl5pPr marL="2057400" indent="-228600" defTabSz="922338">
              <a:defRPr sz="1600">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1600">
                <a:solidFill>
                  <a:schemeClr val="tx1"/>
                </a:solidFill>
                <a:latin typeface="Arial" panose="020B0604020202020204" pitchFamily="34" charset="0"/>
              </a:defRPr>
            </a:lvl9pPr>
          </a:lstStyle>
          <a:p>
            <a:fld id="{418D40D6-C976-4A66-90CE-C1C2F7D1A409}" type="slidenum">
              <a:rPr lang="en-GB" altLang="ko-KR" sz="1200" smtClean="0"/>
              <a:pPr/>
              <a:t>31</a:t>
            </a:fld>
            <a:endParaRPr lang="en-GB" altLang="ko-KR" sz="1200"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smtClean="0">
              <a:ea typeface="굴림" panose="020B0600000101010101" pitchFamily="50" charset="-127"/>
            </a:endParaRPr>
          </a:p>
        </p:txBody>
      </p:sp>
    </p:spTree>
    <p:extLst>
      <p:ext uri="{BB962C8B-B14F-4D97-AF65-F5344CB8AC3E}">
        <p14:creationId xmlns:p14="http://schemas.microsoft.com/office/powerpoint/2010/main" val="234711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600">
                <a:solidFill>
                  <a:schemeClr val="tx1"/>
                </a:solidFill>
                <a:latin typeface="Arial" panose="020B0604020202020204" pitchFamily="34" charset="0"/>
              </a:defRPr>
            </a:lvl1pPr>
            <a:lvl2pPr marL="742950" indent="-285750" defTabSz="922338">
              <a:defRPr sz="1600">
                <a:solidFill>
                  <a:schemeClr val="tx1"/>
                </a:solidFill>
                <a:latin typeface="Arial" panose="020B0604020202020204" pitchFamily="34" charset="0"/>
              </a:defRPr>
            </a:lvl2pPr>
            <a:lvl3pPr marL="1143000" indent="-228600" defTabSz="922338">
              <a:defRPr sz="1600">
                <a:solidFill>
                  <a:schemeClr val="tx1"/>
                </a:solidFill>
                <a:latin typeface="Arial" panose="020B0604020202020204" pitchFamily="34" charset="0"/>
              </a:defRPr>
            </a:lvl3pPr>
            <a:lvl4pPr marL="1600200" indent="-228600" defTabSz="922338">
              <a:defRPr sz="1600">
                <a:solidFill>
                  <a:schemeClr val="tx1"/>
                </a:solidFill>
                <a:latin typeface="Arial" panose="020B0604020202020204" pitchFamily="34" charset="0"/>
              </a:defRPr>
            </a:lvl4pPr>
            <a:lvl5pPr marL="2057400" indent="-228600" defTabSz="922338">
              <a:defRPr sz="1600">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1600">
                <a:solidFill>
                  <a:schemeClr val="tx1"/>
                </a:solidFill>
                <a:latin typeface="Arial" panose="020B0604020202020204" pitchFamily="34" charset="0"/>
              </a:defRPr>
            </a:lvl9pPr>
          </a:lstStyle>
          <a:p>
            <a:fld id="{1C8D47E3-B276-4D32-8E60-01B260532E78}" type="slidenum">
              <a:rPr lang="en-GB" altLang="ko-KR" sz="1200" smtClean="0"/>
              <a:pPr/>
              <a:t>32</a:t>
            </a:fld>
            <a:endParaRPr lang="en-GB" altLang="ko-KR" sz="1200"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smtClean="0">
              <a:ea typeface="굴림" panose="020B0600000101010101" pitchFamily="50" charset="-127"/>
            </a:endParaRPr>
          </a:p>
        </p:txBody>
      </p:sp>
    </p:spTree>
    <p:extLst>
      <p:ext uri="{BB962C8B-B14F-4D97-AF65-F5344CB8AC3E}">
        <p14:creationId xmlns:p14="http://schemas.microsoft.com/office/powerpoint/2010/main" val="22832793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600">
                <a:solidFill>
                  <a:schemeClr val="tx1"/>
                </a:solidFill>
                <a:latin typeface="Arial" panose="020B0604020202020204" pitchFamily="34" charset="0"/>
              </a:defRPr>
            </a:lvl1pPr>
            <a:lvl2pPr marL="742950" indent="-285750" defTabSz="922338">
              <a:defRPr sz="1600">
                <a:solidFill>
                  <a:schemeClr val="tx1"/>
                </a:solidFill>
                <a:latin typeface="Arial" panose="020B0604020202020204" pitchFamily="34" charset="0"/>
              </a:defRPr>
            </a:lvl2pPr>
            <a:lvl3pPr marL="1143000" indent="-228600" defTabSz="922338">
              <a:defRPr sz="1600">
                <a:solidFill>
                  <a:schemeClr val="tx1"/>
                </a:solidFill>
                <a:latin typeface="Arial" panose="020B0604020202020204" pitchFamily="34" charset="0"/>
              </a:defRPr>
            </a:lvl3pPr>
            <a:lvl4pPr marL="1600200" indent="-228600" defTabSz="922338">
              <a:defRPr sz="1600">
                <a:solidFill>
                  <a:schemeClr val="tx1"/>
                </a:solidFill>
                <a:latin typeface="Arial" panose="020B0604020202020204" pitchFamily="34" charset="0"/>
              </a:defRPr>
            </a:lvl4pPr>
            <a:lvl5pPr marL="2057400" indent="-228600" defTabSz="922338">
              <a:defRPr sz="1600">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1600">
                <a:solidFill>
                  <a:schemeClr val="tx1"/>
                </a:solidFill>
                <a:latin typeface="Arial" panose="020B0604020202020204" pitchFamily="34" charset="0"/>
              </a:defRPr>
            </a:lvl9pPr>
          </a:lstStyle>
          <a:p>
            <a:fld id="{1C8D47E3-B276-4D32-8E60-01B260532E78}" type="slidenum">
              <a:rPr lang="en-GB" altLang="ko-KR" sz="1200" smtClean="0"/>
              <a:pPr/>
              <a:t>33</a:t>
            </a:fld>
            <a:endParaRPr lang="en-GB" altLang="ko-KR" sz="1200"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smtClean="0">
              <a:ea typeface="굴림" panose="020B0600000101010101" pitchFamily="50" charset="-127"/>
            </a:endParaRPr>
          </a:p>
        </p:txBody>
      </p:sp>
    </p:spTree>
    <p:extLst>
      <p:ext uri="{BB962C8B-B14F-4D97-AF65-F5344CB8AC3E}">
        <p14:creationId xmlns:p14="http://schemas.microsoft.com/office/powerpoint/2010/main" val="3461969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600">
                <a:solidFill>
                  <a:schemeClr val="tx1"/>
                </a:solidFill>
                <a:latin typeface="Arial" panose="020B0604020202020204" pitchFamily="34" charset="0"/>
              </a:defRPr>
            </a:lvl1pPr>
            <a:lvl2pPr marL="742950" indent="-285750" defTabSz="922338">
              <a:defRPr sz="1600">
                <a:solidFill>
                  <a:schemeClr val="tx1"/>
                </a:solidFill>
                <a:latin typeface="Arial" panose="020B0604020202020204" pitchFamily="34" charset="0"/>
              </a:defRPr>
            </a:lvl2pPr>
            <a:lvl3pPr marL="1143000" indent="-228600" defTabSz="922338">
              <a:defRPr sz="1600">
                <a:solidFill>
                  <a:schemeClr val="tx1"/>
                </a:solidFill>
                <a:latin typeface="Arial" panose="020B0604020202020204" pitchFamily="34" charset="0"/>
              </a:defRPr>
            </a:lvl3pPr>
            <a:lvl4pPr marL="1600200" indent="-228600" defTabSz="922338">
              <a:defRPr sz="1600">
                <a:solidFill>
                  <a:schemeClr val="tx1"/>
                </a:solidFill>
                <a:latin typeface="Arial" panose="020B0604020202020204" pitchFamily="34" charset="0"/>
              </a:defRPr>
            </a:lvl4pPr>
            <a:lvl5pPr marL="2057400" indent="-228600" defTabSz="922338">
              <a:defRPr sz="1600">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1600">
                <a:solidFill>
                  <a:schemeClr val="tx1"/>
                </a:solidFill>
                <a:latin typeface="Arial" panose="020B0604020202020204" pitchFamily="34" charset="0"/>
              </a:defRPr>
            </a:lvl9pPr>
          </a:lstStyle>
          <a:p>
            <a:fld id="{8052D2C7-F6ED-4D26-9707-A4D7B92E54FB}" type="slidenum">
              <a:rPr lang="en-GB" altLang="ko-KR" sz="1200" smtClean="0"/>
              <a:pPr/>
              <a:t>34</a:t>
            </a:fld>
            <a:endParaRPr lang="en-GB" altLang="ko-KR" sz="1200"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smtClean="0">
              <a:ea typeface="굴림" panose="020B0600000101010101" pitchFamily="50" charset="-127"/>
            </a:endParaRPr>
          </a:p>
        </p:txBody>
      </p:sp>
    </p:spTree>
    <p:extLst>
      <p:ext uri="{BB962C8B-B14F-4D97-AF65-F5344CB8AC3E}">
        <p14:creationId xmlns:p14="http://schemas.microsoft.com/office/powerpoint/2010/main" val="3599867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600">
                <a:solidFill>
                  <a:schemeClr val="tx1"/>
                </a:solidFill>
                <a:latin typeface="Arial" panose="020B0604020202020204" pitchFamily="34" charset="0"/>
              </a:defRPr>
            </a:lvl1pPr>
            <a:lvl2pPr marL="742950" indent="-285750" defTabSz="922338">
              <a:defRPr sz="1600">
                <a:solidFill>
                  <a:schemeClr val="tx1"/>
                </a:solidFill>
                <a:latin typeface="Arial" panose="020B0604020202020204" pitchFamily="34" charset="0"/>
              </a:defRPr>
            </a:lvl2pPr>
            <a:lvl3pPr marL="1143000" indent="-228600" defTabSz="922338">
              <a:defRPr sz="1600">
                <a:solidFill>
                  <a:schemeClr val="tx1"/>
                </a:solidFill>
                <a:latin typeface="Arial" panose="020B0604020202020204" pitchFamily="34" charset="0"/>
              </a:defRPr>
            </a:lvl3pPr>
            <a:lvl4pPr marL="1600200" indent="-228600" defTabSz="922338">
              <a:defRPr sz="1600">
                <a:solidFill>
                  <a:schemeClr val="tx1"/>
                </a:solidFill>
                <a:latin typeface="Arial" panose="020B0604020202020204" pitchFamily="34" charset="0"/>
              </a:defRPr>
            </a:lvl4pPr>
            <a:lvl5pPr marL="2057400" indent="-228600" defTabSz="922338">
              <a:defRPr sz="1600">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1600">
                <a:solidFill>
                  <a:schemeClr val="tx1"/>
                </a:solidFill>
                <a:latin typeface="Arial" panose="020B0604020202020204" pitchFamily="34" charset="0"/>
              </a:defRPr>
            </a:lvl9pPr>
          </a:lstStyle>
          <a:p>
            <a:fld id="{31F172FA-13FB-4496-BC2B-4C06790D26C0}" type="slidenum">
              <a:rPr lang="en-GB" altLang="ko-KR" sz="1200" smtClean="0"/>
              <a:pPr/>
              <a:t>35</a:t>
            </a:fld>
            <a:endParaRPr lang="en-GB" altLang="ko-KR" sz="1200"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smtClean="0">
              <a:ea typeface="굴림" panose="020B0600000101010101" pitchFamily="50" charset="-127"/>
            </a:endParaRPr>
          </a:p>
        </p:txBody>
      </p:sp>
    </p:spTree>
    <p:extLst>
      <p:ext uri="{BB962C8B-B14F-4D97-AF65-F5344CB8AC3E}">
        <p14:creationId xmlns:p14="http://schemas.microsoft.com/office/powerpoint/2010/main" val="151235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600">
                <a:solidFill>
                  <a:schemeClr val="tx1"/>
                </a:solidFill>
                <a:latin typeface="Arial" panose="020B0604020202020204" pitchFamily="34" charset="0"/>
              </a:defRPr>
            </a:lvl1pPr>
            <a:lvl2pPr marL="742950" indent="-285750" defTabSz="922338">
              <a:defRPr sz="1600">
                <a:solidFill>
                  <a:schemeClr val="tx1"/>
                </a:solidFill>
                <a:latin typeface="Arial" panose="020B0604020202020204" pitchFamily="34" charset="0"/>
              </a:defRPr>
            </a:lvl2pPr>
            <a:lvl3pPr marL="1143000" indent="-228600" defTabSz="922338">
              <a:defRPr sz="1600">
                <a:solidFill>
                  <a:schemeClr val="tx1"/>
                </a:solidFill>
                <a:latin typeface="Arial" panose="020B0604020202020204" pitchFamily="34" charset="0"/>
              </a:defRPr>
            </a:lvl3pPr>
            <a:lvl4pPr marL="1600200" indent="-228600" defTabSz="922338">
              <a:defRPr sz="1600">
                <a:solidFill>
                  <a:schemeClr val="tx1"/>
                </a:solidFill>
                <a:latin typeface="Arial" panose="020B0604020202020204" pitchFamily="34" charset="0"/>
              </a:defRPr>
            </a:lvl4pPr>
            <a:lvl5pPr marL="2057400" indent="-228600" defTabSz="922338">
              <a:defRPr sz="1600">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1600">
                <a:solidFill>
                  <a:schemeClr val="tx1"/>
                </a:solidFill>
                <a:latin typeface="Arial" panose="020B0604020202020204" pitchFamily="34" charset="0"/>
              </a:defRPr>
            </a:lvl9pPr>
          </a:lstStyle>
          <a:p>
            <a:fld id="{E0D5AA01-0008-4256-A8AC-174922AA3F2A}" type="slidenum">
              <a:rPr lang="en-GB" altLang="ko-KR" sz="1200" smtClean="0"/>
              <a:pPr/>
              <a:t>36</a:t>
            </a:fld>
            <a:endParaRPr lang="en-GB" altLang="ko-KR" sz="1200"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smtClean="0">
              <a:ea typeface="굴림" panose="020B0600000101010101" pitchFamily="50" charset="-127"/>
            </a:endParaRPr>
          </a:p>
        </p:txBody>
      </p:sp>
    </p:spTree>
    <p:extLst>
      <p:ext uri="{BB962C8B-B14F-4D97-AF65-F5344CB8AC3E}">
        <p14:creationId xmlns:p14="http://schemas.microsoft.com/office/powerpoint/2010/main" val="723933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600">
                <a:solidFill>
                  <a:schemeClr val="tx1"/>
                </a:solidFill>
                <a:latin typeface="Arial" panose="020B0604020202020204" pitchFamily="34" charset="0"/>
              </a:defRPr>
            </a:lvl1pPr>
            <a:lvl2pPr marL="742950" indent="-285750" defTabSz="922338">
              <a:defRPr sz="1600">
                <a:solidFill>
                  <a:schemeClr val="tx1"/>
                </a:solidFill>
                <a:latin typeface="Arial" panose="020B0604020202020204" pitchFamily="34" charset="0"/>
              </a:defRPr>
            </a:lvl2pPr>
            <a:lvl3pPr marL="1143000" indent="-228600" defTabSz="922338">
              <a:defRPr sz="1600">
                <a:solidFill>
                  <a:schemeClr val="tx1"/>
                </a:solidFill>
                <a:latin typeface="Arial" panose="020B0604020202020204" pitchFamily="34" charset="0"/>
              </a:defRPr>
            </a:lvl3pPr>
            <a:lvl4pPr marL="1600200" indent="-228600" defTabSz="922338">
              <a:defRPr sz="1600">
                <a:solidFill>
                  <a:schemeClr val="tx1"/>
                </a:solidFill>
                <a:latin typeface="Arial" panose="020B0604020202020204" pitchFamily="34" charset="0"/>
              </a:defRPr>
            </a:lvl4pPr>
            <a:lvl5pPr marL="2057400" indent="-228600" defTabSz="922338">
              <a:defRPr sz="1600">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1600">
                <a:solidFill>
                  <a:schemeClr val="tx1"/>
                </a:solidFill>
                <a:latin typeface="Arial" panose="020B0604020202020204" pitchFamily="34" charset="0"/>
              </a:defRPr>
            </a:lvl9pPr>
          </a:lstStyle>
          <a:p>
            <a:fld id="{60F2BF5E-BFAC-4B77-9F73-5F88BC08B14A}" type="slidenum">
              <a:rPr lang="en-GB" altLang="ko-KR" sz="1200" smtClean="0"/>
              <a:pPr/>
              <a:t>37</a:t>
            </a:fld>
            <a:endParaRPr lang="en-GB" altLang="ko-KR" sz="1200"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smtClean="0">
              <a:ea typeface="굴림" panose="020B0600000101010101" pitchFamily="50" charset="-127"/>
            </a:endParaRPr>
          </a:p>
        </p:txBody>
      </p:sp>
    </p:spTree>
    <p:extLst>
      <p:ext uri="{BB962C8B-B14F-4D97-AF65-F5344CB8AC3E}">
        <p14:creationId xmlns:p14="http://schemas.microsoft.com/office/powerpoint/2010/main" val="12381393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600">
                <a:solidFill>
                  <a:schemeClr val="tx1"/>
                </a:solidFill>
                <a:latin typeface="Arial" panose="020B0604020202020204" pitchFamily="34" charset="0"/>
              </a:defRPr>
            </a:lvl1pPr>
            <a:lvl2pPr marL="742950" indent="-285750" defTabSz="922338">
              <a:defRPr sz="1600">
                <a:solidFill>
                  <a:schemeClr val="tx1"/>
                </a:solidFill>
                <a:latin typeface="Arial" panose="020B0604020202020204" pitchFamily="34" charset="0"/>
              </a:defRPr>
            </a:lvl2pPr>
            <a:lvl3pPr marL="1143000" indent="-228600" defTabSz="922338">
              <a:defRPr sz="1600">
                <a:solidFill>
                  <a:schemeClr val="tx1"/>
                </a:solidFill>
                <a:latin typeface="Arial" panose="020B0604020202020204" pitchFamily="34" charset="0"/>
              </a:defRPr>
            </a:lvl3pPr>
            <a:lvl4pPr marL="1600200" indent="-228600" defTabSz="922338">
              <a:defRPr sz="1600">
                <a:solidFill>
                  <a:schemeClr val="tx1"/>
                </a:solidFill>
                <a:latin typeface="Arial" panose="020B0604020202020204" pitchFamily="34" charset="0"/>
              </a:defRPr>
            </a:lvl4pPr>
            <a:lvl5pPr marL="2057400" indent="-228600" defTabSz="922338">
              <a:defRPr sz="1600">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1600">
                <a:solidFill>
                  <a:schemeClr val="tx1"/>
                </a:solidFill>
                <a:latin typeface="Arial" panose="020B0604020202020204" pitchFamily="34" charset="0"/>
              </a:defRPr>
            </a:lvl9pPr>
          </a:lstStyle>
          <a:p>
            <a:fld id="{9893AC56-9390-4F84-80D3-B41100A296CE}" type="slidenum">
              <a:rPr lang="en-GB" altLang="ko-KR" sz="1200" smtClean="0"/>
              <a:pPr/>
              <a:t>38</a:t>
            </a:fld>
            <a:endParaRPr lang="en-GB" altLang="ko-KR" sz="120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smtClean="0">
              <a:ea typeface="굴림" panose="020B0600000101010101" pitchFamily="50" charset="-127"/>
            </a:endParaRPr>
          </a:p>
        </p:txBody>
      </p:sp>
    </p:spTree>
    <p:extLst>
      <p:ext uri="{BB962C8B-B14F-4D97-AF65-F5344CB8AC3E}">
        <p14:creationId xmlns:p14="http://schemas.microsoft.com/office/powerpoint/2010/main" val="668438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600">
                <a:solidFill>
                  <a:schemeClr val="tx1"/>
                </a:solidFill>
                <a:latin typeface="Arial" panose="020B0604020202020204" pitchFamily="34" charset="0"/>
              </a:defRPr>
            </a:lvl1pPr>
            <a:lvl2pPr marL="742950" indent="-285750" defTabSz="922338">
              <a:defRPr sz="1600">
                <a:solidFill>
                  <a:schemeClr val="tx1"/>
                </a:solidFill>
                <a:latin typeface="Arial" panose="020B0604020202020204" pitchFamily="34" charset="0"/>
              </a:defRPr>
            </a:lvl2pPr>
            <a:lvl3pPr marL="1143000" indent="-228600" defTabSz="922338">
              <a:defRPr sz="1600">
                <a:solidFill>
                  <a:schemeClr val="tx1"/>
                </a:solidFill>
                <a:latin typeface="Arial" panose="020B0604020202020204" pitchFamily="34" charset="0"/>
              </a:defRPr>
            </a:lvl3pPr>
            <a:lvl4pPr marL="1600200" indent="-228600" defTabSz="922338">
              <a:defRPr sz="1600">
                <a:solidFill>
                  <a:schemeClr val="tx1"/>
                </a:solidFill>
                <a:latin typeface="Arial" panose="020B0604020202020204" pitchFamily="34" charset="0"/>
              </a:defRPr>
            </a:lvl4pPr>
            <a:lvl5pPr marL="2057400" indent="-228600" defTabSz="922338">
              <a:defRPr sz="1600">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1600">
                <a:solidFill>
                  <a:schemeClr val="tx1"/>
                </a:solidFill>
                <a:latin typeface="Arial" panose="020B0604020202020204" pitchFamily="34" charset="0"/>
              </a:defRPr>
            </a:lvl9pPr>
          </a:lstStyle>
          <a:p>
            <a:fld id="{3C01A763-B301-47C1-8CC5-8A4FCF6DC7D0}" type="slidenum">
              <a:rPr lang="en-GB" altLang="ko-KR" sz="1200" smtClean="0"/>
              <a:pPr/>
              <a:t>39</a:t>
            </a:fld>
            <a:endParaRPr lang="en-GB" altLang="ko-KR" sz="1200"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dirty="0" smtClean="0">
              <a:ea typeface="굴림" panose="020B0600000101010101" pitchFamily="50" charset="-127"/>
            </a:endParaRPr>
          </a:p>
        </p:txBody>
      </p:sp>
    </p:spTree>
    <p:extLst>
      <p:ext uri="{BB962C8B-B14F-4D97-AF65-F5344CB8AC3E}">
        <p14:creationId xmlns:p14="http://schemas.microsoft.com/office/powerpoint/2010/main" val="3722636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600">
                <a:solidFill>
                  <a:schemeClr val="tx1"/>
                </a:solidFill>
                <a:latin typeface="Arial" panose="020B0604020202020204" pitchFamily="34" charset="0"/>
              </a:defRPr>
            </a:lvl1pPr>
            <a:lvl2pPr marL="742950" indent="-285750" defTabSz="922338">
              <a:defRPr sz="1600">
                <a:solidFill>
                  <a:schemeClr val="tx1"/>
                </a:solidFill>
                <a:latin typeface="Arial" panose="020B0604020202020204" pitchFamily="34" charset="0"/>
              </a:defRPr>
            </a:lvl2pPr>
            <a:lvl3pPr marL="1143000" indent="-228600" defTabSz="922338">
              <a:defRPr sz="1600">
                <a:solidFill>
                  <a:schemeClr val="tx1"/>
                </a:solidFill>
                <a:latin typeface="Arial" panose="020B0604020202020204" pitchFamily="34" charset="0"/>
              </a:defRPr>
            </a:lvl3pPr>
            <a:lvl4pPr marL="1600200" indent="-228600" defTabSz="922338">
              <a:defRPr sz="1600">
                <a:solidFill>
                  <a:schemeClr val="tx1"/>
                </a:solidFill>
                <a:latin typeface="Arial" panose="020B0604020202020204" pitchFamily="34" charset="0"/>
              </a:defRPr>
            </a:lvl4pPr>
            <a:lvl5pPr marL="2057400" indent="-228600" defTabSz="922338">
              <a:defRPr sz="1600">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1600">
                <a:solidFill>
                  <a:schemeClr val="tx1"/>
                </a:solidFill>
                <a:latin typeface="Arial" panose="020B0604020202020204" pitchFamily="34" charset="0"/>
              </a:defRPr>
            </a:lvl9pPr>
          </a:lstStyle>
          <a:p>
            <a:fld id="{B41F1841-75A9-4726-93F0-F09EA8D32B53}" type="slidenum">
              <a:rPr lang="en-GB" altLang="ko-KR" sz="1200" smtClean="0"/>
              <a:pPr/>
              <a:t>40</a:t>
            </a:fld>
            <a:endParaRPr lang="en-GB" altLang="ko-KR" sz="1200"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smtClean="0">
              <a:ea typeface="굴림" panose="020B0600000101010101" pitchFamily="50" charset="-127"/>
            </a:endParaRPr>
          </a:p>
        </p:txBody>
      </p:sp>
    </p:spTree>
    <p:extLst>
      <p:ext uri="{BB962C8B-B14F-4D97-AF65-F5344CB8AC3E}">
        <p14:creationId xmlns:p14="http://schemas.microsoft.com/office/powerpoint/2010/main" val="3994230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1842194A-5B59-4E0E-9BD4-1F730FECE2C6}" type="slidenum">
              <a:rPr lang="ko-KR" altLang="en-US" smtClean="0"/>
              <a:t>5</a:t>
            </a:fld>
            <a:endParaRPr lang="ko-KR" altLang="en-US"/>
          </a:p>
        </p:txBody>
      </p:sp>
    </p:spTree>
    <p:extLst>
      <p:ext uri="{BB962C8B-B14F-4D97-AF65-F5344CB8AC3E}">
        <p14:creationId xmlns:p14="http://schemas.microsoft.com/office/powerpoint/2010/main" val="27680806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600">
                <a:solidFill>
                  <a:schemeClr val="tx1"/>
                </a:solidFill>
                <a:latin typeface="Arial" panose="020B0604020202020204" pitchFamily="34" charset="0"/>
              </a:defRPr>
            </a:lvl1pPr>
            <a:lvl2pPr marL="742950" indent="-285750" defTabSz="922338">
              <a:defRPr sz="1600">
                <a:solidFill>
                  <a:schemeClr val="tx1"/>
                </a:solidFill>
                <a:latin typeface="Arial" panose="020B0604020202020204" pitchFamily="34" charset="0"/>
              </a:defRPr>
            </a:lvl2pPr>
            <a:lvl3pPr marL="1143000" indent="-228600" defTabSz="922338">
              <a:defRPr sz="1600">
                <a:solidFill>
                  <a:schemeClr val="tx1"/>
                </a:solidFill>
                <a:latin typeface="Arial" panose="020B0604020202020204" pitchFamily="34" charset="0"/>
              </a:defRPr>
            </a:lvl3pPr>
            <a:lvl4pPr marL="1600200" indent="-228600" defTabSz="922338">
              <a:defRPr sz="1600">
                <a:solidFill>
                  <a:schemeClr val="tx1"/>
                </a:solidFill>
                <a:latin typeface="Arial" panose="020B0604020202020204" pitchFamily="34" charset="0"/>
              </a:defRPr>
            </a:lvl4pPr>
            <a:lvl5pPr marL="2057400" indent="-228600" defTabSz="922338">
              <a:defRPr sz="1600">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1600">
                <a:solidFill>
                  <a:schemeClr val="tx1"/>
                </a:solidFill>
                <a:latin typeface="Arial" panose="020B0604020202020204" pitchFamily="34" charset="0"/>
              </a:defRPr>
            </a:lvl9pPr>
          </a:lstStyle>
          <a:p>
            <a:fld id="{10A1E1E3-90ED-427B-9860-6FC94E6D45A5}" type="slidenum">
              <a:rPr lang="en-GB" altLang="ko-KR" sz="1200" smtClean="0"/>
              <a:pPr/>
              <a:t>41</a:t>
            </a:fld>
            <a:endParaRPr lang="en-GB" altLang="ko-KR" sz="1200"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smtClean="0">
              <a:ea typeface="굴림" panose="020B0600000101010101" pitchFamily="50" charset="-127"/>
            </a:endParaRPr>
          </a:p>
        </p:txBody>
      </p:sp>
    </p:spTree>
    <p:extLst>
      <p:ext uri="{BB962C8B-B14F-4D97-AF65-F5344CB8AC3E}">
        <p14:creationId xmlns:p14="http://schemas.microsoft.com/office/powerpoint/2010/main" val="42022230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600">
                <a:solidFill>
                  <a:schemeClr val="tx1"/>
                </a:solidFill>
                <a:latin typeface="Arial" panose="020B0604020202020204" pitchFamily="34" charset="0"/>
              </a:defRPr>
            </a:lvl1pPr>
            <a:lvl2pPr marL="742950" indent="-285750" defTabSz="922338">
              <a:defRPr sz="1600">
                <a:solidFill>
                  <a:schemeClr val="tx1"/>
                </a:solidFill>
                <a:latin typeface="Arial" panose="020B0604020202020204" pitchFamily="34" charset="0"/>
              </a:defRPr>
            </a:lvl2pPr>
            <a:lvl3pPr marL="1143000" indent="-228600" defTabSz="922338">
              <a:defRPr sz="1600">
                <a:solidFill>
                  <a:schemeClr val="tx1"/>
                </a:solidFill>
                <a:latin typeface="Arial" panose="020B0604020202020204" pitchFamily="34" charset="0"/>
              </a:defRPr>
            </a:lvl3pPr>
            <a:lvl4pPr marL="1600200" indent="-228600" defTabSz="922338">
              <a:defRPr sz="1600">
                <a:solidFill>
                  <a:schemeClr val="tx1"/>
                </a:solidFill>
                <a:latin typeface="Arial" panose="020B0604020202020204" pitchFamily="34" charset="0"/>
              </a:defRPr>
            </a:lvl4pPr>
            <a:lvl5pPr marL="2057400" indent="-228600" defTabSz="922338">
              <a:defRPr sz="1600">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1600">
                <a:solidFill>
                  <a:schemeClr val="tx1"/>
                </a:solidFill>
                <a:latin typeface="Arial" panose="020B0604020202020204" pitchFamily="34" charset="0"/>
              </a:defRPr>
            </a:lvl9pPr>
          </a:lstStyle>
          <a:p>
            <a:fld id="{E2A308BE-FD5B-4842-BF2E-F6EEC1550678}" type="slidenum">
              <a:rPr lang="en-GB" altLang="ko-KR" sz="1200" smtClean="0"/>
              <a:pPr/>
              <a:t>42</a:t>
            </a:fld>
            <a:endParaRPr lang="en-GB" altLang="ko-KR" sz="120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smtClean="0">
              <a:ea typeface="굴림" panose="020B0600000101010101" pitchFamily="50" charset="-127"/>
            </a:endParaRPr>
          </a:p>
        </p:txBody>
      </p:sp>
    </p:spTree>
    <p:extLst>
      <p:ext uri="{BB962C8B-B14F-4D97-AF65-F5344CB8AC3E}">
        <p14:creationId xmlns:p14="http://schemas.microsoft.com/office/powerpoint/2010/main" val="9056565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Arial" panose="020B0604020202020204" pitchFamily="34" charset="0"/>
              </a:defRPr>
            </a:lvl1pPr>
            <a:lvl2pPr marL="773113" indent="-295275" defTabSz="955675">
              <a:spcBef>
                <a:spcPct val="30000"/>
              </a:spcBef>
              <a:defRPr sz="1200">
                <a:solidFill>
                  <a:schemeClr val="tx1"/>
                </a:solidFill>
                <a:latin typeface="Arial" panose="020B0604020202020204" pitchFamily="34" charset="0"/>
              </a:defRPr>
            </a:lvl2pPr>
            <a:lvl3pPr marL="1189038" indent="-236538" defTabSz="955675">
              <a:spcBef>
                <a:spcPct val="30000"/>
              </a:spcBef>
              <a:defRPr sz="1200">
                <a:solidFill>
                  <a:schemeClr val="tx1"/>
                </a:solidFill>
                <a:latin typeface="Arial" panose="020B0604020202020204" pitchFamily="34" charset="0"/>
              </a:defRPr>
            </a:lvl3pPr>
            <a:lvl4pPr marL="1666875" indent="-236538" defTabSz="955675">
              <a:spcBef>
                <a:spcPct val="30000"/>
              </a:spcBef>
              <a:defRPr sz="1200">
                <a:solidFill>
                  <a:schemeClr val="tx1"/>
                </a:solidFill>
                <a:latin typeface="Arial" panose="020B0604020202020204" pitchFamily="34" charset="0"/>
              </a:defRPr>
            </a:lvl4pPr>
            <a:lvl5pPr marL="2141538" indent="-236538" defTabSz="955675">
              <a:spcBef>
                <a:spcPct val="30000"/>
              </a:spcBef>
              <a:defRPr sz="1200">
                <a:solidFill>
                  <a:schemeClr val="tx1"/>
                </a:solidFill>
                <a:latin typeface="Arial" panose="020B0604020202020204" pitchFamily="34" charset="0"/>
              </a:defRPr>
            </a:lvl5pPr>
            <a:lvl6pPr marL="2598738" indent="-236538" defTabSz="955675" eaLnBrk="0" fontAlgn="base" hangingPunct="0">
              <a:spcBef>
                <a:spcPct val="30000"/>
              </a:spcBef>
              <a:spcAft>
                <a:spcPct val="0"/>
              </a:spcAft>
              <a:defRPr sz="1200">
                <a:solidFill>
                  <a:schemeClr val="tx1"/>
                </a:solidFill>
                <a:latin typeface="Arial" panose="020B0604020202020204" pitchFamily="34" charset="0"/>
              </a:defRPr>
            </a:lvl6pPr>
            <a:lvl7pPr marL="3055938" indent="-236538" defTabSz="955675" eaLnBrk="0" fontAlgn="base" hangingPunct="0">
              <a:spcBef>
                <a:spcPct val="30000"/>
              </a:spcBef>
              <a:spcAft>
                <a:spcPct val="0"/>
              </a:spcAft>
              <a:defRPr sz="1200">
                <a:solidFill>
                  <a:schemeClr val="tx1"/>
                </a:solidFill>
                <a:latin typeface="Arial" panose="020B0604020202020204" pitchFamily="34" charset="0"/>
              </a:defRPr>
            </a:lvl7pPr>
            <a:lvl8pPr marL="3513138" indent="-236538" defTabSz="955675" eaLnBrk="0" fontAlgn="base" hangingPunct="0">
              <a:spcBef>
                <a:spcPct val="30000"/>
              </a:spcBef>
              <a:spcAft>
                <a:spcPct val="0"/>
              </a:spcAft>
              <a:defRPr sz="1200">
                <a:solidFill>
                  <a:schemeClr val="tx1"/>
                </a:solidFill>
                <a:latin typeface="Arial" panose="020B0604020202020204" pitchFamily="34" charset="0"/>
              </a:defRPr>
            </a:lvl8pPr>
            <a:lvl9pPr marL="3970338" indent="-236538" defTabSz="9556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DB7044-EE5E-46AA-8121-F6286F4F8B40}" type="slidenum">
              <a:rPr lang="en-GB" altLang="ko-KR" smtClean="0"/>
              <a:pPr>
                <a:spcBef>
                  <a:spcPct val="0"/>
                </a:spcBef>
              </a:pPr>
              <a:t>43</a:t>
            </a:fld>
            <a:endParaRPr lang="en-GB" altLang="ko-KR"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ko-KR" smtClean="0">
              <a:ea typeface="굴림" panose="020B0600000101010101" pitchFamily="50" charset="-127"/>
            </a:endParaRPr>
          </a:p>
        </p:txBody>
      </p:sp>
    </p:spTree>
    <p:extLst>
      <p:ext uri="{BB962C8B-B14F-4D97-AF65-F5344CB8AC3E}">
        <p14:creationId xmlns:p14="http://schemas.microsoft.com/office/powerpoint/2010/main" val="2037389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1842194A-5B59-4E0E-9BD4-1F730FECE2C6}" type="slidenum">
              <a:rPr lang="ko-KR" altLang="en-US" smtClean="0"/>
              <a:t>44</a:t>
            </a:fld>
            <a:endParaRPr lang="ko-KR" altLang="en-US"/>
          </a:p>
        </p:txBody>
      </p:sp>
    </p:spTree>
    <p:extLst>
      <p:ext uri="{BB962C8B-B14F-4D97-AF65-F5344CB8AC3E}">
        <p14:creationId xmlns:p14="http://schemas.microsoft.com/office/powerpoint/2010/main" val="2235869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1842194A-5B59-4E0E-9BD4-1F730FECE2C6}" type="slidenum">
              <a:rPr lang="ko-KR" altLang="en-US" smtClean="0"/>
              <a:t>6</a:t>
            </a:fld>
            <a:endParaRPr lang="ko-KR" altLang="en-US"/>
          </a:p>
        </p:txBody>
      </p:sp>
    </p:spTree>
    <p:extLst>
      <p:ext uri="{BB962C8B-B14F-4D97-AF65-F5344CB8AC3E}">
        <p14:creationId xmlns:p14="http://schemas.microsoft.com/office/powerpoint/2010/main" val="477488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1842194A-5B59-4E0E-9BD4-1F730FECE2C6}" type="slidenum">
              <a:rPr lang="ko-KR" altLang="en-US" smtClean="0"/>
              <a:t>7</a:t>
            </a:fld>
            <a:endParaRPr lang="ko-KR" altLang="en-US"/>
          </a:p>
        </p:txBody>
      </p:sp>
    </p:spTree>
    <p:extLst>
      <p:ext uri="{BB962C8B-B14F-4D97-AF65-F5344CB8AC3E}">
        <p14:creationId xmlns:p14="http://schemas.microsoft.com/office/powerpoint/2010/main" val="3401003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1842194A-5B59-4E0E-9BD4-1F730FECE2C6}" type="slidenum">
              <a:rPr lang="ko-KR" altLang="en-US" smtClean="0"/>
              <a:t>8</a:t>
            </a:fld>
            <a:endParaRPr lang="ko-KR" altLang="en-US"/>
          </a:p>
        </p:txBody>
      </p:sp>
    </p:spTree>
    <p:extLst>
      <p:ext uri="{BB962C8B-B14F-4D97-AF65-F5344CB8AC3E}">
        <p14:creationId xmlns:p14="http://schemas.microsoft.com/office/powerpoint/2010/main" val="2738093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1842194A-5B59-4E0E-9BD4-1F730FECE2C6}" type="slidenum">
              <a:rPr lang="ko-KR" altLang="en-US" smtClean="0"/>
              <a:t>9</a:t>
            </a:fld>
            <a:endParaRPr lang="ko-KR" altLang="en-US"/>
          </a:p>
        </p:txBody>
      </p:sp>
    </p:spTree>
    <p:extLst>
      <p:ext uri="{BB962C8B-B14F-4D97-AF65-F5344CB8AC3E}">
        <p14:creationId xmlns:p14="http://schemas.microsoft.com/office/powerpoint/2010/main" val="2529470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1842194A-5B59-4E0E-9BD4-1F730FECE2C6}" type="slidenum">
              <a:rPr lang="ko-KR" altLang="en-US" smtClean="0"/>
              <a:t>10</a:t>
            </a:fld>
            <a:endParaRPr lang="ko-KR" altLang="en-US"/>
          </a:p>
        </p:txBody>
      </p:sp>
    </p:spTree>
    <p:extLst>
      <p:ext uri="{BB962C8B-B14F-4D97-AF65-F5344CB8AC3E}">
        <p14:creationId xmlns:p14="http://schemas.microsoft.com/office/powerpoint/2010/main" val="1606532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ko-KR" altLang="en-US" smtClean="0"/>
              <a:t>마스터 제목 스타일 편집</a:t>
            </a:r>
            <a:endParaRPr lang="ko-KR" altLang="en-US"/>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클릭하여 마스터 부제목 스타일 편집</a:t>
            </a:r>
            <a:endParaRPr lang="ko-KR" altLang="en-US"/>
          </a:p>
        </p:txBody>
      </p:sp>
      <p:sp>
        <p:nvSpPr>
          <p:cNvPr id="4" name="날짜 개체 틀 3"/>
          <p:cNvSpPr>
            <a:spLocks noGrp="1"/>
          </p:cNvSpPr>
          <p:nvPr>
            <p:ph type="dt" sz="half" idx="10"/>
          </p:nvPr>
        </p:nvSpPr>
        <p:spPr/>
        <p:txBody>
          <a:bodyPr/>
          <a:lstStyle/>
          <a:p>
            <a:fld id="{E60CCC67-1649-4B6E-BFF5-1835547CEAC2}" type="datetimeFigureOut">
              <a:rPr lang="ko-KR" altLang="en-US" smtClean="0"/>
              <a:t>2025-04-28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87356A1F-3558-44C4-B21D-CFC7C27B76D4}" type="slidenum">
              <a:rPr lang="ko-KR" altLang="en-US" smtClean="0"/>
              <a:t>‹#›</a:t>
            </a:fld>
            <a:endParaRPr lang="ko-KR" altLang="en-US"/>
          </a:p>
        </p:txBody>
      </p:sp>
    </p:spTree>
    <p:extLst>
      <p:ext uri="{BB962C8B-B14F-4D97-AF65-F5344CB8AC3E}">
        <p14:creationId xmlns:p14="http://schemas.microsoft.com/office/powerpoint/2010/main" val="1190312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날짜 개체 틀 3"/>
          <p:cNvSpPr>
            <a:spLocks noGrp="1"/>
          </p:cNvSpPr>
          <p:nvPr>
            <p:ph type="dt" sz="half" idx="10"/>
          </p:nvPr>
        </p:nvSpPr>
        <p:spPr/>
        <p:txBody>
          <a:bodyPr/>
          <a:lstStyle/>
          <a:p>
            <a:fld id="{E60CCC67-1649-4B6E-BFF5-1835547CEAC2}" type="datetimeFigureOut">
              <a:rPr lang="ko-KR" altLang="en-US" smtClean="0"/>
              <a:t>2025-04-28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87356A1F-3558-44C4-B21D-CFC7C27B76D4}" type="slidenum">
              <a:rPr lang="ko-KR" altLang="en-US" smtClean="0"/>
              <a:t>‹#›</a:t>
            </a:fld>
            <a:endParaRPr lang="ko-KR" altLang="en-US"/>
          </a:p>
        </p:txBody>
      </p:sp>
      <p:sp>
        <p:nvSpPr>
          <p:cNvPr id="12" name="텍스트 개체 틀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ko-KR" altLang="en-US" dirty="0" smtClean="0"/>
              <a:t>마스터 텍스트 스타일 편집</a:t>
            </a:r>
          </a:p>
          <a:p>
            <a:pPr lvl="1"/>
            <a:r>
              <a:rPr lang="ko-KR" altLang="en-US" dirty="0" smtClean="0"/>
              <a:t>둘째 수준</a:t>
            </a:r>
          </a:p>
        </p:txBody>
      </p:sp>
    </p:spTree>
    <p:extLst>
      <p:ext uri="{BB962C8B-B14F-4D97-AF65-F5344CB8AC3E}">
        <p14:creationId xmlns:p14="http://schemas.microsoft.com/office/powerpoint/2010/main" val="825600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48056" y="2551176"/>
            <a:ext cx="9922447" cy="914400"/>
          </a:xfrm>
        </p:spPr>
        <p:txBody>
          <a:bodyPr/>
          <a:lstStyle>
            <a:lvl1pPr>
              <a:defRPr sz="5400" b="0">
                <a:solidFill>
                  <a:schemeClr val="tx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B107D0E1-EAED-8E08-24BA-8F930364BA96}"/>
              </a:ext>
            </a:extLst>
          </p:cNvPr>
          <p:cNvSpPr>
            <a:spLocks noGrp="1"/>
          </p:cNvSpPr>
          <p:nvPr>
            <p:ph type="body" sz="quarter" idx="10"/>
          </p:nvPr>
        </p:nvSpPr>
        <p:spPr>
          <a:xfrm>
            <a:off x="448056" y="3575304"/>
            <a:ext cx="9921943" cy="862012"/>
          </a:xfrm>
        </p:spPr>
        <p:txBody>
          <a:bodyPr>
            <a:normAutofit/>
          </a:bodyPr>
          <a:lstStyle>
            <a:lvl1pPr>
              <a:defRPr sz="2400">
                <a:solidFill>
                  <a:schemeClr val="accent2"/>
                </a:solidFill>
              </a:defRPr>
            </a:lvl1pPr>
          </a:lstStyle>
          <a:p>
            <a:pPr lvl="0"/>
            <a:r>
              <a:rPr lang="en-US" dirty="0"/>
              <a:t>Click to edit Master text styles</a:t>
            </a:r>
          </a:p>
        </p:txBody>
      </p:sp>
    </p:spTree>
    <p:extLst>
      <p:ext uri="{BB962C8B-B14F-4D97-AF65-F5344CB8AC3E}">
        <p14:creationId xmlns:p14="http://schemas.microsoft.com/office/powerpoint/2010/main" val="1178552178"/>
      </p:ext>
    </p:extLst>
  </p:cSld>
  <p:clrMapOvr>
    <a:masterClrMapping/>
  </p:clrMapOvr>
  <p:extLst mod="1">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제목 및 내용">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D8F39A1B-8AD1-2C34-AB40-00704468E828}"/>
              </a:ext>
            </a:extLst>
          </p:cNvPr>
          <p:cNvCxnSpPr>
            <a:cxnSpLocks/>
          </p:cNvCxnSpPr>
          <p:nvPr userDrawn="1"/>
        </p:nvCxnSpPr>
        <p:spPr>
          <a:xfrm>
            <a:off x="550863" y="1125538"/>
            <a:ext cx="11118850"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3"/>
          <p:cNvSpPr>
            <a:spLocks noGrp="1"/>
          </p:cNvSpPr>
          <p:nvPr>
            <p:ph type="dt" sz="half" idx="10"/>
          </p:nvPr>
        </p:nvSpPr>
        <p:spPr/>
        <p:txBody>
          <a:bodyPr/>
          <a:lstStyle>
            <a:lvl1pPr>
              <a:defRPr/>
            </a:lvl1pPr>
          </a:lstStyle>
          <a:p>
            <a:pPr>
              <a:defRPr/>
            </a:pPr>
            <a:fld id="{7AE2BE86-0759-4EEE-B2E4-E6A5C4FE076B}" type="datetimeFigureOut">
              <a:rPr lang="ko-KR" altLang="en-US"/>
              <a:pPr>
                <a:defRPr/>
              </a:pPr>
              <a:t>2025-04-28</a:t>
            </a:fld>
            <a:endParaRPr lang="ko-KR" altLang="en-US"/>
          </a:p>
        </p:txBody>
      </p:sp>
      <p:sp>
        <p:nvSpPr>
          <p:cNvPr id="6" name="Footer Placeholder 4"/>
          <p:cNvSpPr>
            <a:spLocks noGrp="1"/>
          </p:cNvSpPr>
          <p:nvPr>
            <p:ph type="ftr" sz="quarter" idx="11"/>
          </p:nvPr>
        </p:nvSpPr>
        <p:spPr/>
        <p:txBody>
          <a:bodyPr/>
          <a:lstStyle>
            <a:lvl1pPr>
              <a:defRPr/>
            </a:lvl1pPr>
          </a:lstStyle>
          <a:p>
            <a:pPr>
              <a:defRPr/>
            </a:pPr>
            <a:endParaRPr lang="ko-KR" altLang="en-US"/>
          </a:p>
        </p:txBody>
      </p:sp>
      <p:sp>
        <p:nvSpPr>
          <p:cNvPr id="7" name="Slide Number Placeholder 5"/>
          <p:cNvSpPr>
            <a:spLocks noGrp="1"/>
          </p:cNvSpPr>
          <p:nvPr>
            <p:ph type="sldNum" sz="quarter" idx="12"/>
          </p:nvPr>
        </p:nvSpPr>
        <p:spPr/>
        <p:txBody>
          <a:bodyPr/>
          <a:lstStyle>
            <a:lvl1pPr>
              <a:defRPr/>
            </a:lvl1pPr>
          </a:lstStyle>
          <a:p>
            <a:pPr>
              <a:defRPr/>
            </a:pPr>
            <a:fld id="{05D17F28-9A1F-449C-A5F2-60B31EA573C7}" type="slidenum">
              <a:rPr lang="ko-KR" altLang="en-US"/>
              <a:pPr>
                <a:defRPr/>
              </a:pPr>
              <a:t>‹#›</a:t>
            </a:fld>
            <a:endParaRPr lang="ko-KR" altLang="en-US"/>
          </a:p>
        </p:txBody>
      </p:sp>
    </p:spTree>
    <p:extLst>
      <p:ext uri="{BB962C8B-B14F-4D97-AF65-F5344CB8AC3E}">
        <p14:creationId xmlns:p14="http://schemas.microsoft.com/office/powerpoint/2010/main" val="28622124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dirty="0" smtClean="0"/>
              <a:t>마스터 텍스트 스타일 편집</a:t>
            </a:r>
          </a:p>
          <a:p>
            <a:pPr lvl="1"/>
            <a:r>
              <a:rPr lang="ko-KR" altLang="en-US" dirty="0" smtClean="0"/>
              <a:t>둘째 수준</a:t>
            </a:r>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0CCC67-1649-4B6E-BFF5-1835547CEAC2}" type="datetimeFigureOut">
              <a:rPr lang="ko-KR" altLang="en-US" smtClean="0"/>
              <a:t>2025-04-28</a:t>
            </a:fld>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356A1F-3558-44C4-B21D-CFC7C27B76D4}" type="slidenum">
              <a:rPr lang="ko-KR" altLang="en-US" smtClean="0"/>
              <a:t>‹#›</a:t>
            </a:fld>
            <a:endParaRPr lang="ko-KR" altLang="en-US"/>
          </a:p>
        </p:txBody>
      </p:sp>
      <p:sp>
        <p:nvSpPr>
          <p:cNvPr id="8" name="TextBox 2"/>
          <p:cNvSpPr txBox="1"/>
          <p:nvPr userDrawn="1"/>
        </p:nvSpPr>
        <p:spPr>
          <a:xfrm>
            <a:off x="273781" y="145035"/>
            <a:ext cx="11644438" cy="492443"/>
          </a:xfrm>
          <a:prstGeom prst="rect">
            <a:avLst/>
          </a:prstGeom>
        </p:spPr>
        <p:txBody>
          <a:bodyPr wrap="square" lIns="0" tIns="0" rIns="0" bIns="0" rtlCol="0" anchor="t">
            <a:spAutoFit/>
          </a:bodyPr>
          <a:lstStyle/>
          <a:p>
            <a:endParaRPr lang="en-US" altLang="ko-KR" sz="3200" b="1" spc="217" dirty="0">
              <a:solidFill>
                <a:schemeClr val="bg1"/>
              </a:solidFill>
              <a:latin typeface="HY헤드라인M" panose="02030600000101010101" pitchFamily="18" charset="-127"/>
              <a:ea typeface="HY헤드라인M" panose="02030600000101010101" pitchFamily="18" charset="-127"/>
              <a:cs typeface="Gotham Bold"/>
              <a:sym typeface="Gotham Bold"/>
            </a:endParaRPr>
          </a:p>
        </p:txBody>
      </p:sp>
      <p:cxnSp>
        <p:nvCxnSpPr>
          <p:cNvPr id="9" name="Straight Connector 6">
            <a:extLst>
              <a:ext uri="{FF2B5EF4-FFF2-40B4-BE49-F238E27FC236}">
                <a16:creationId xmlns:a16="http://schemas.microsoft.com/office/drawing/2014/main" id="{D8F39A1B-8AD1-2C34-AB40-00704468E828}"/>
              </a:ext>
            </a:extLst>
          </p:cNvPr>
          <p:cNvCxnSpPr>
            <a:cxnSpLocks/>
          </p:cNvCxnSpPr>
          <p:nvPr userDrawn="1"/>
        </p:nvCxnSpPr>
        <p:spPr>
          <a:xfrm>
            <a:off x="533400" y="1104900"/>
            <a:ext cx="11119104"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645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150000"/>
        </a:lnSpc>
        <a:spcBef>
          <a:spcPts val="1000"/>
        </a:spcBef>
        <a:buClr>
          <a:schemeClr val="accent5">
            <a:lumMod val="40000"/>
            <a:lumOff val="60000"/>
          </a:schemeClr>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1" hangingPunct="1">
        <a:lnSpc>
          <a:spcPct val="150000"/>
        </a:lnSpc>
        <a:spcBef>
          <a:spcPts val="500"/>
        </a:spcBef>
        <a:buClr>
          <a:schemeClr val="accent5">
            <a:lumMod val="75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video" Target="file:///C:\Users\D632\Dropbox\2025&#45380;%20&#49324;&#50629;\2025&#45380;%20&#48388;&#54617;&#44592;%20&#44053;&#51032;\Artificial%20Intelligence%20and%20Storytelling\Veo%202%20&#46041;&#50689;&#49345;%20&#49373;&#49457;.mp4" TargetMode="Externa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video" Target="file:///C:\Users\D632\Dropbox\2025&#45380;%20&#49324;&#50629;\2025&#45380;%20&#48388;&#54617;&#44592;%20&#44053;&#51032;\Artificial%20Intelligence%20and%20Storytelling\MOU.mp4"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video" Target="file:///C:\Users\D632\Dropbox\2025&#45380;%20&#49324;&#50629;\2025&#45380;%20&#48388;&#54617;&#44592;%20&#44053;&#51032;\Artificial%20Intelligence%20and%20Storytelling\&#46020;&#49436;&#44288;%20Image%20to%20Video.mp4" TargetMode="Externa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66E636-D1D5-3AAC-5CD5-A2F5C585CB49}"/>
              </a:ext>
            </a:extLst>
          </p:cNvPr>
          <p:cNvSpPr>
            <a:spLocks noGrp="1"/>
          </p:cNvSpPr>
          <p:nvPr>
            <p:ph type="title"/>
          </p:nvPr>
        </p:nvSpPr>
        <p:spPr>
          <a:xfrm>
            <a:off x="448057" y="2051444"/>
            <a:ext cx="11300921" cy="914400"/>
          </a:xfrm>
        </p:spPr>
        <p:txBody>
          <a:bodyPr>
            <a:noAutofit/>
          </a:bodyPr>
          <a:lstStyle/>
          <a:p>
            <a:pPr lvl="0" algn="ctr" eaLnBrk="0" fontAlgn="base" latinLnBrk="0" hangingPunct="0">
              <a:lnSpc>
                <a:spcPct val="100000"/>
              </a:lnSpc>
              <a:spcAft>
                <a:spcPct val="0"/>
              </a:spcAft>
            </a:pPr>
            <a:r>
              <a:rPr lang="ko-KR" altLang="en-US" sz="4400" b="1" dirty="0" smtClean="0">
                <a:latin typeface="Times New Roman" panose="02020603050405020304" pitchFamily="18" charset="0"/>
                <a:ea typeface="HY견명조" panose="02030600000101010101" pitchFamily="18" charset="-127"/>
                <a:cs typeface="Times New Roman" panose="02020603050405020304" pitchFamily="18" charset="0"/>
              </a:rPr>
              <a:t>동영상</a:t>
            </a:r>
            <a:r>
              <a:rPr lang="ko-KR" altLang="ko-KR" sz="4400" b="1" dirty="0" smtClean="0">
                <a:latin typeface="Times New Roman" panose="02020603050405020304" pitchFamily="18" charset="0"/>
                <a:ea typeface="HY견명조" panose="02030600000101010101" pitchFamily="18" charset="-127"/>
                <a:cs typeface="Times New Roman" panose="02020603050405020304" pitchFamily="18" charset="0"/>
              </a:rPr>
              <a:t> </a:t>
            </a:r>
            <a:r>
              <a:rPr lang="ko-KR" altLang="ko-KR" sz="4400" b="1" dirty="0">
                <a:latin typeface="Times New Roman" panose="02020603050405020304" pitchFamily="18" charset="0"/>
                <a:ea typeface="HY견명조" panose="02030600000101010101" pitchFamily="18" charset="-127"/>
                <a:cs typeface="Times New Roman" panose="02020603050405020304" pitchFamily="18" charset="0"/>
              </a:rPr>
              <a:t>생성 </a:t>
            </a:r>
            <a:r>
              <a:rPr lang="ko-KR" altLang="ko-KR" sz="4400" b="1" dirty="0" err="1">
                <a:latin typeface="Times New Roman" panose="02020603050405020304" pitchFamily="18" charset="0"/>
                <a:ea typeface="HY견명조" panose="02030600000101010101" pitchFamily="18" charset="-127"/>
                <a:cs typeface="Times New Roman" panose="02020603050405020304" pitchFamily="18" charset="0"/>
              </a:rPr>
              <a:t>AI의</a:t>
            </a:r>
            <a:r>
              <a:rPr lang="ko-KR" altLang="ko-KR" sz="4400" b="1" dirty="0">
                <a:latin typeface="Times New Roman" panose="02020603050405020304" pitchFamily="18" charset="0"/>
                <a:ea typeface="HY견명조" panose="02030600000101010101" pitchFamily="18" charset="-127"/>
                <a:cs typeface="Times New Roman" panose="02020603050405020304" pitchFamily="18" charset="0"/>
              </a:rPr>
              <a:t> 이해와 </a:t>
            </a:r>
            <a:r>
              <a:rPr lang="ko-KR" altLang="ko-KR" sz="4400" b="1" dirty="0" smtClean="0">
                <a:latin typeface="Times New Roman" panose="02020603050405020304" pitchFamily="18" charset="0"/>
                <a:ea typeface="HY견명조" panose="02030600000101010101" pitchFamily="18" charset="-127"/>
                <a:cs typeface="Times New Roman" panose="02020603050405020304" pitchFamily="18" charset="0"/>
              </a:rPr>
              <a:t>활용</a:t>
            </a:r>
            <a:r>
              <a:rPr lang="en-US" altLang="ko-KR" sz="4400" b="1" dirty="0" smtClean="0">
                <a:latin typeface="Times New Roman" panose="02020603050405020304" pitchFamily="18" charset="0"/>
                <a:ea typeface="HY견명조" panose="02030600000101010101" pitchFamily="18" charset="-127"/>
                <a:cs typeface="Times New Roman" panose="02020603050405020304" pitchFamily="18" charset="0"/>
              </a:rPr>
              <a:t>:</a:t>
            </a:r>
            <a:r>
              <a:rPr lang="ko-KR" altLang="ko-KR" sz="4400" b="1" dirty="0" smtClean="0">
                <a:latin typeface="Times New Roman" panose="02020603050405020304" pitchFamily="18" charset="0"/>
                <a:ea typeface="HY견명조" panose="02030600000101010101" pitchFamily="18" charset="-127"/>
                <a:cs typeface="Times New Roman" panose="02020603050405020304" pitchFamily="18" charset="0"/>
              </a:rPr>
              <a:t> </a:t>
            </a:r>
            <a:r>
              <a:rPr lang="en-US" altLang="ko-KR" sz="4400" b="1" dirty="0" smtClean="0">
                <a:latin typeface="Times New Roman" panose="02020603050405020304" pitchFamily="18" charset="0"/>
                <a:ea typeface="HY견명조" panose="02030600000101010101" pitchFamily="18" charset="-127"/>
                <a:cs typeface="Times New Roman" panose="02020603050405020304" pitchFamily="18" charset="0"/>
              </a:rPr>
              <a:t/>
            </a:r>
            <a:br>
              <a:rPr lang="en-US" altLang="ko-KR" sz="4400" b="1" dirty="0" smtClean="0">
                <a:latin typeface="Times New Roman" panose="02020603050405020304" pitchFamily="18" charset="0"/>
                <a:ea typeface="HY견명조" panose="02030600000101010101" pitchFamily="18" charset="-127"/>
                <a:cs typeface="Times New Roman" panose="02020603050405020304" pitchFamily="18" charset="0"/>
              </a:rPr>
            </a:br>
            <a:r>
              <a:rPr lang="ko-KR" altLang="ko-KR" sz="4400" b="1" dirty="0" err="1" smtClean="0">
                <a:latin typeface="Times New Roman" panose="02020603050405020304" pitchFamily="18" charset="0"/>
                <a:ea typeface="HY견명조" panose="02030600000101010101" pitchFamily="18" charset="-127"/>
                <a:cs typeface="Times New Roman" panose="02020603050405020304" pitchFamily="18" charset="0"/>
              </a:rPr>
              <a:t>Text-to</a:t>
            </a:r>
            <a:r>
              <a:rPr lang="ko-KR" altLang="ko-KR" sz="4400" b="1" dirty="0" smtClean="0">
                <a:latin typeface="Times New Roman" panose="02020603050405020304" pitchFamily="18" charset="0"/>
                <a:ea typeface="HY견명조" panose="02030600000101010101" pitchFamily="18" charset="-127"/>
                <a:cs typeface="Times New Roman" panose="02020603050405020304" pitchFamily="18" charset="0"/>
              </a:rPr>
              <a:t>-</a:t>
            </a:r>
            <a:r>
              <a:rPr lang="en-US" altLang="ko-KR" sz="4400" b="1" dirty="0" smtClean="0">
                <a:latin typeface="Times New Roman" panose="02020603050405020304" pitchFamily="18" charset="0"/>
                <a:ea typeface="HY견명조" panose="02030600000101010101" pitchFamily="18" charset="-127"/>
                <a:cs typeface="Times New Roman" panose="02020603050405020304" pitchFamily="18" charset="0"/>
              </a:rPr>
              <a:t>Video</a:t>
            </a:r>
            <a:r>
              <a:rPr lang="ko-KR" altLang="ko-KR" sz="4400" b="1" dirty="0" smtClean="0">
                <a:latin typeface="Times New Roman" panose="02020603050405020304" pitchFamily="18" charset="0"/>
                <a:ea typeface="HY견명조" panose="02030600000101010101" pitchFamily="18" charset="-127"/>
                <a:cs typeface="Times New Roman" panose="02020603050405020304" pitchFamily="18" charset="0"/>
              </a:rPr>
              <a:t> </a:t>
            </a:r>
            <a:r>
              <a:rPr lang="ko-KR" altLang="ko-KR" sz="4400" b="1" dirty="0">
                <a:latin typeface="Times New Roman" panose="02020603050405020304" pitchFamily="18" charset="0"/>
                <a:ea typeface="HY견명조" panose="02030600000101010101" pitchFamily="18" charset="-127"/>
                <a:cs typeface="Times New Roman" panose="02020603050405020304" pitchFamily="18" charset="0"/>
              </a:rPr>
              <a:t>시대의 창작 도구</a:t>
            </a:r>
          </a:p>
        </p:txBody>
      </p:sp>
      <p:sp>
        <p:nvSpPr>
          <p:cNvPr id="5" name="Text Placeholder 4">
            <a:extLst>
              <a:ext uri="{FF2B5EF4-FFF2-40B4-BE49-F238E27FC236}">
                <a16:creationId xmlns:a16="http://schemas.microsoft.com/office/drawing/2014/main" id="{DE831F0C-52BB-6204-5BF6-C4DDD23942D3}"/>
              </a:ext>
            </a:extLst>
          </p:cNvPr>
          <p:cNvSpPr>
            <a:spLocks noGrp="1"/>
          </p:cNvSpPr>
          <p:nvPr>
            <p:ph type="body" sz="quarter" idx="10"/>
          </p:nvPr>
        </p:nvSpPr>
        <p:spPr>
          <a:xfrm>
            <a:off x="448057" y="5233983"/>
            <a:ext cx="4496084" cy="862012"/>
          </a:xfrm>
        </p:spPr>
        <p:txBody>
          <a:bodyPr>
            <a:noAutofit/>
          </a:bodyPr>
          <a:lstStyle/>
          <a:p>
            <a:pPr marL="0" lvl="0" indent="0">
              <a:spcBef>
                <a:spcPts val="0"/>
              </a:spcBef>
              <a:spcAft>
                <a:spcPts val="0"/>
              </a:spcAft>
              <a:buNone/>
            </a:pPr>
            <a:r>
              <a:rPr lang="en-US" altLang="ko-KR" b="1" dirty="0">
                <a:solidFill>
                  <a:schemeClr val="tx1"/>
                </a:solidFill>
                <a:latin typeface="Times New Roman" panose="02020603050405020304" pitchFamily="18" charset="0"/>
                <a:cs typeface="Times New Roman" panose="02020603050405020304" pitchFamily="18" charset="0"/>
                <a:sym typeface="Akatab"/>
              </a:rPr>
              <a:t>International Marketing </a:t>
            </a:r>
            <a:r>
              <a:rPr lang="en-US" altLang="ko-KR" b="1" dirty="0" smtClean="0">
                <a:solidFill>
                  <a:schemeClr val="tx1"/>
                </a:solidFill>
                <a:latin typeface="Times New Roman" panose="02020603050405020304" pitchFamily="18" charset="0"/>
                <a:cs typeface="Times New Roman" panose="02020603050405020304" pitchFamily="18" charset="0"/>
                <a:sym typeface="Akatab"/>
              </a:rPr>
              <a:t>Major</a:t>
            </a:r>
            <a:endParaRPr lang="en-US" altLang="ko-KR" b="1" dirty="0">
              <a:solidFill>
                <a:schemeClr val="tx1"/>
              </a:solidFill>
              <a:latin typeface="Times New Roman" panose="02020603050405020304" pitchFamily="18" charset="0"/>
              <a:cs typeface="Times New Roman" panose="02020603050405020304" pitchFamily="18" charset="0"/>
              <a:sym typeface="Akatab"/>
            </a:endParaRPr>
          </a:p>
          <a:p>
            <a:pPr marL="0" lvl="0" indent="0">
              <a:spcBef>
                <a:spcPts val="0"/>
              </a:spcBef>
              <a:spcAft>
                <a:spcPts val="0"/>
              </a:spcAft>
              <a:buNone/>
            </a:pPr>
            <a:r>
              <a:rPr lang="en-US" altLang="ko-KR" b="1" dirty="0" err="1" smtClean="0">
                <a:solidFill>
                  <a:schemeClr val="tx1"/>
                </a:solidFill>
                <a:latin typeface="Times New Roman" panose="02020603050405020304" pitchFamily="18" charset="0"/>
                <a:cs typeface="Times New Roman" panose="02020603050405020304" pitchFamily="18" charset="0"/>
              </a:rPr>
              <a:t>Byung-Hak</a:t>
            </a:r>
            <a:r>
              <a:rPr lang="en-US" altLang="ko-KR" b="1" dirty="0" smtClean="0">
                <a:solidFill>
                  <a:schemeClr val="tx1"/>
                </a:solidFill>
                <a:latin typeface="Times New Roman" panose="02020603050405020304" pitchFamily="18" charset="0"/>
                <a:cs typeface="Times New Roman" panose="02020603050405020304" pitchFamily="18" charset="0"/>
              </a:rPr>
              <a:t> </a:t>
            </a:r>
            <a:r>
              <a:rPr lang="en-US" altLang="ko-KR" b="1" dirty="0" err="1" smtClean="0">
                <a:solidFill>
                  <a:schemeClr val="tx1"/>
                </a:solidFill>
                <a:latin typeface="Times New Roman" panose="02020603050405020304" pitchFamily="18" charset="0"/>
                <a:cs typeface="Times New Roman" panose="02020603050405020304" pitchFamily="18" charset="0"/>
              </a:rPr>
              <a:t>Leem</a:t>
            </a:r>
            <a:r>
              <a:rPr lang="en-US" altLang="ko-KR" b="1" dirty="0" smtClean="0">
                <a:solidFill>
                  <a:schemeClr val="tx1"/>
                </a:solidFill>
                <a:latin typeface="Times New Roman" panose="02020603050405020304" pitchFamily="18" charset="0"/>
                <a:cs typeface="Times New Roman" panose="02020603050405020304" pitchFamily="18" charset="0"/>
              </a:rPr>
              <a:t>, Ph.D.</a:t>
            </a:r>
            <a:endParaRPr lang="en-US" altLang="ko-KR" b="1" dirty="0">
              <a:solidFill>
                <a:schemeClr val="tx1"/>
              </a:solidFill>
              <a:latin typeface="Times New Roman" panose="02020603050405020304" pitchFamily="18" charset="0"/>
              <a:cs typeface="Times New Roman" panose="02020603050405020304" pitchFamily="18" charset="0"/>
              <a:sym typeface="Akatab"/>
            </a:endParaRPr>
          </a:p>
        </p:txBody>
      </p:sp>
      <p:sp>
        <p:nvSpPr>
          <p:cNvPr id="6" name="직사각형 5"/>
          <p:cNvSpPr/>
          <p:nvPr/>
        </p:nvSpPr>
        <p:spPr>
          <a:xfrm>
            <a:off x="6318044" y="5835767"/>
            <a:ext cx="5515356" cy="307777"/>
          </a:xfrm>
          <a:prstGeom prst="rect">
            <a:avLst/>
          </a:prstGeom>
        </p:spPr>
        <p:txBody>
          <a:bodyPr wrap="square">
            <a:spAutoFit/>
          </a:bodyPr>
          <a:lstStyle/>
          <a:p>
            <a:r>
              <a:rPr lang="ko-KR" altLang="en-US" sz="1400" b="1" dirty="0">
                <a:latin typeface="Times New Roman" panose="02020603050405020304" pitchFamily="18" charset="0"/>
                <a:cs typeface="Times New Roman" panose="02020603050405020304" pitchFamily="18" charset="0"/>
              </a:rPr>
              <a:t>https://gemini.google.com/app/5a6b8ec5d46e52d6?hl=ko</a:t>
            </a:r>
          </a:p>
        </p:txBody>
      </p:sp>
      <p:sp>
        <p:nvSpPr>
          <p:cNvPr id="7" name="직사각형 6"/>
          <p:cNvSpPr/>
          <p:nvPr/>
        </p:nvSpPr>
        <p:spPr>
          <a:xfrm>
            <a:off x="6318044" y="6258264"/>
            <a:ext cx="5643372" cy="307777"/>
          </a:xfrm>
          <a:prstGeom prst="rect">
            <a:avLst/>
          </a:prstGeom>
        </p:spPr>
        <p:txBody>
          <a:bodyPr wrap="square">
            <a:spAutoFit/>
          </a:bodyPr>
          <a:lstStyle/>
          <a:p>
            <a:r>
              <a:rPr lang="ko-KR" altLang="en-US" sz="1400" b="1" dirty="0">
                <a:latin typeface="Times New Roman" panose="02020603050405020304" pitchFamily="18" charset="0"/>
                <a:cs typeface="Times New Roman" panose="02020603050405020304" pitchFamily="18" charset="0"/>
              </a:rPr>
              <a:t>https://ai.google.dev/gemini-api/docs/imagen-prompt-guide?hl=ko</a:t>
            </a:r>
          </a:p>
        </p:txBody>
      </p:sp>
      <p:sp>
        <p:nvSpPr>
          <p:cNvPr id="8" name="직사각형 7"/>
          <p:cNvSpPr/>
          <p:nvPr/>
        </p:nvSpPr>
        <p:spPr>
          <a:xfrm>
            <a:off x="6318044" y="5373981"/>
            <a:ext cx="3137397" cy="307777"/>
          </a:xfrm>
          <a:prstGeom prst="rect">
            <a:avLst/>
          </a:prstGeom>
        </p:spPr>
        <p:txBody>
          <a:bodyPr wrap="none">
            <a:spAutoFit/>
          </a:bodyPr>
          <a:lstStyle/>
          <a:p>
            <a:r>
              <a:rPr lang="ko-KR" altLang="en-US" sz="1400" b="1" dirty="0">
                <a:latin typeface="Times New Roman" panose="02020603050405020304" pitchFamily="18" charset="0"/>
                <a:cs typeface="Times New Roman" panose="02020603050405020304" pitchFamily="18" charset="0"/>
              </a:rPr>
              <a:t>https://labs.google/fx/ko/tools/image-fx</a:t>
            </a:r>
          </a:p>
        </p:txBody>
      </p:sp>
    </p:spTree>
    <p:extLst>
      <p:ext uri="{BB962C8B-B14F-4D97-AF65-F5344CB8AC3E}">
        <p14:creationId xmlns:p14="http://schemas.microsoft.com/office/powerpoint/2010/main" val="14476048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p:nvPr/>
        </p:nvSpPr>
        <p:spPr>
          <a:xfrm>
            <a:off x="547562" y="313158"/>
            <a:ext cx="11052559" cy="623697"/>
          </a:xfrm>
          <a:prstGeom prst="rect">
            <a:avLst/>
          </a:prstGeom>
        </p:spPr>
        <p:txBody>
          <a:bodyPr wrap="square" lIns="0" tIns="0" rIns="0" bIns="0" rtlCol="0" anchor="b">
            <a:spAutoFit/>
          </a:bodyPr>
          <a:lstStyle/>
          <a:p>
            <a:pPr>
              <a:lnSpc>
                <a:spcPct val="150000"/>
              </a:lnSpc>
            </a:pPr>
            <a:r>
              <a:rPr lang="ko-KR" altLang="en-US" sz="32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포즈 기반 이미지 생성</a:t>
            </a:r>
            <a:endParaRPr lang="ko-KR" altLang="en-US" sz="3200" b="1" dirty="0">
              <a:latin typeface="HY견명조" panose="02030600000101010101" pitchFamily="18" charset="-127"/>
              <a:ea typeface="HY견명조" panose="02030600000101010101" pitchFamily="18" charset="-127"/>
              <a:cs typeface="Times New Roman" panose="02020603050405020304" pitchFamily="18" charset="0"/>
            </a:endParaRPr>
          </a:p>
        </p:txBody>
      </p:sp>
      <p:sp>
        <p:nvSpPr>
          <p:cNvPr id="4" name="직사각형 3"/>
          <p:cNvSpPr/>
          <p:nvPr/>
        </p:nvSpPr>
        <p:spPr>
          <a:xfrm>
            <a:off x="4474457" y="1282490"/>
            <a:ext cx="2699778" cy="553998"/>
          </a:xfrm>
          <a:prstGeom prst="rect">
            <a:avLst/>
          </a:prstGeom>
        </p:spPr>
        <p:txBody>
          <a:bodyPr wrap="none">
            <a:spAutoFit/>
          </a:bodyPr>
          <a:lstStyle/>
          <a:p>
            <a:pPr>
              <a:lnSpc>
                <a:spcPct val="150000"/>
              </a:lnSpc>
            </a:pPr>
            <a:r>
              <a:rPr lang="ko-KR" altLang="en-US" sz="2000" b="1" dirty="0" smtClean="0">
                <a:solidFill>
                  <a:srgbClr val="000000"/>
                </a:solidFill>
                <a:latin typeface="HY견명조" panose="02030600000101010101" pitchFamily="18" charset="-127"/>
                <a:ea typeface="HY견명조" panose="02030600000101010101" pitchFamily="18" charset="-127"/>
                <a:cs typeface="Arial" panose="020B0604020202020204" pitchFamily="34" charset="0"/>
              </a:rPr>
              <a:t>포즈 기반 이미지 생성</a:t>
            </a:r>
            <a:endParaRPr lang="ko-KR" altLang="en-US" sz="2000" b="1" dirty="0">
              <a:latin typeface="HY견명조" panose="02030600000101010101" pitchFamily="18" charset="-127"/>
              <a:ea typeface="HY견명조" panose="02030600000101010101" pitchFamily="18" charset="-127"/>
              <a:cs typeface="Times New Roman" panose="02020603050405020304" pitchFamily="18" charset="0"/>
            </a:endParaRPr>
          </a:p>
        </p:txBody>
      </p:sp>
      <p:sp>
        <p:nvSpPr>
          <p:cNvPr id="2" name="직사각형 1"/>
          <p:cNvSpPr/>
          <p:nvPr/>
        </p:nvSpPr>
        <p:spPr>
          <a:xfrm>
            <a:off x="815162" y="2465971"/>
            <a:ext cx="4838928" cy="3693319"/>
          </a:xfrm>
          <a:prstGeom prst="rect">
            <a:avLst/>
          </a:prstGeom>
        </p:spPr>
        <p:txBody>
          <a:bodyPr wrap="square">
            <a:spAutoFit/>
          </a:bodyPr>
          <a:lstStyle/>
          <a:p>
            <a:r>
              <a:rPr lang="ko-KR" altLang="en-US" dirty="0" smtClean="0">
                <a:latin typeface="HY견명조" panose="02030600000101010101" pitchFamily="18" charset="-127"/>
                <a:ea typeface="HY견명조" panose="02030600000101010101" pitchFamily="18" charset="-127"/>
              </a:rPr>
              <a:t>포즈 </a:t>
            </a:r>
            <a:r>
              <a:rPr lang="ko-KR" altLang="en-US" dirty="0">
                <a:latin typeface="HY견명조" panose="02030600000101010101" pitchFamily="18" charset="-127"/>
                <a:ea typeface="HY견명조" panose="02030600000101010101" pitchFamily="18" charset="-127"/>
              </a:rPr>
              <a:t>설정 → 자유도 높은 이미지 생성</a:t>
            </a:r>
          </a:p>
          <a:p>
            <a:endParaRPr lang="ko-KR" altLang="en-US" dirty="0">
              <a:latin typeface="HY견명조" panose="02030600000101010101" pitchFamily="18" charset="-127"/>
              <a:ea typeface="HY견명조" panose="02030600000101010101" pitchFamily="18" charset="-127"/>
            </a:endParaRPr>
          </a:p>
          <a:p>
            <a:r>
              <a:rPr lang="ko-KR" altLang="en-US" dirty="0" smtClean="0">
                <a:latin typeface="HY견명조" panose="02030600000101010101" pitchFamily="18" charset="-127"/>
                <a:ea typeface="HY견명조" panose="02030600000101010101" pitchFamily="18" charset="-127"/>
              </a:rPr>
              <a:t>사용 </a:t>
            </a:r>
            <a:r>
              <a:rPr lang="ko-KR" altLang="en-US" dirty="0">
                <a:latin typeface="HY견명조" panose="02030600000101010101" pitchFamily="18" charset="-127"/>
                <a:ea typeface="HY견명조" panose="02030600000101010101" pitchFamily="18" charset="-127"/>
              </a:rPr>
              <a:t>도구: [</a:t>
            </a:r>
            <a:r>
              <a:rPr lang="ko-KR" altLang="en-US" dirty="0" err="1">
                <a:latin typeface="HY견명조" panose="02030600000101010101" pitchFamily="18" charset="-127"/>
                <a:ea typeface="HY견명조" panose="02030600000101010101" pitchFamily="18" charset="-127"/>
              </a:rPr>
              <a:t>PoseMy.art</a:t>
            </a:r>
            <a:r>
              <a:rPr lang="ko-KR" altLang="en-US" dirty="0">
                <a:latin typeface="HY견명조" panose="02030600000101010101" pitchFamily="18" charset="-127"/>
                <a:ea typeface="HY견명조" panose="02030600000101010101" pitchFamily="18" charset="-127"/>
              </a:rPr>
              <a:t>](https://app.posemy.art)</a:t>
            </a:r>
          </a:p>
          <a:p>
            <a:r>
              <a:rPr lang="ko-KR" altLang="en-US" dirty="0">
                <a:latin typeface="HY견명조" panose="02030600000101010101" pitchFamily="18" charset="-127"/>
                <a:ea typeface="HY견명조" panose="02030600000101010101" pitchFamily="18" charset="-127"/>
              </a:rPr>
              <a:t>- 원하는 포즈 조정 → 이미지 캡처 → </a:t>
            </a:r>
            <a:r>
              <a:rPr lang="ko-KR" altLang="en-US" dirty="0" err="1">
                <a:latin typeface="HY견명조" panose="02030600000101010101" pitchFamily="18" charset="-127"/>
                <a:ea typeface="HY견명조" panose="02030600000101010101" pitchFamily="18" charset="-127"/>
              </a:rPr>
              <a:t>ChatGPT</a:t>
            </a:r>
            <a:r>
              <a:rPr lang="ko-KR" altLang="en-US" dirty="0">
                <a:latin typeface="HY견명조" panose="02030600000101010101" pitchFamily="18" charset="-127"/>
                <a:ea typeface="HY견명조" panose="02030600000101010101" pitchFamily="18" charset="-127"/>
              </a:rPr>
              <a:t> 프롬프트 활용</a:t>
            </a:r>
          </a:p>
          <a:p>
            <a:endParaRPr lang="ko-KR" altLang="en-US" dirty="0">
              <a:latin typeface="HY견명조" panose="02030600000101010101" pitchFamily="18" charset="-127"/>
              <a:ea typeface="HY견명조" panose="02030600000101010101" pitchFamily="18" charset="-127"/>
            </a:endParaRPr>
          </a:p>
          <a:p>
            <a:r>
              <a:rPr lang="ko-KR" altLang="en-US" dirty="0" smtClean="0">
                <a:latin typeface="HY견명조" panose="02030600000101010101" pitchFamily="18" charset="-127"/>
                <a:ea typeface="HY견명조" panose="02030600000101010101" pitchFamily="18" charset="-127"/>
              </a:rPr>
              <a:t>프롬프트 </a:t>
            </a:r>
            <a:r>
              <a:rPr lang="ko-KR" altLang="en-US" dirty="0">
                <a:latin typeface="HY견명조" panose="02030600000101010101" pitchFamily="18" charset="-127"/>
                <a:ea typeface="HY견명조" panose="02030600000101010101" pitchFamily="18" charset="-127"/>
              </a:rPr>
              <a:t>예시</a:t>
            </a:r>
          </a:p>
          <a:p>
            <a:r>
              <a:rPr lang="ko-KR" altLang="en-US" dirty="0" smtClean="0">
                <a:latin typeface="HY견명조" panose="02030600000101010101" pitchFamily="18" charset="-127"/>
                <a:ea typeface="HY견명조" panose="02030600000101010101" pitchFamily="18" charset="-127"/>
              </a:rPr>
              <a:t>"</a:t>
            </a:r>
            <a:r>
              <a:rPr lang="ko-KR" altLang="en-US" dirty="0">
                <a:latin typeface="HY견명조" panose="02030600000101010101" pitchFamily="18" charset="-127"/>
                <a:ea typeface="HY견명조" panose="02030600000101010101" pitchFamily="18" charset="-127"/>
              </a:rPr>
              <a:t>첨부한 포즈를 참고해서 남녀가 다투고 있는 장면을 </a:t>
            </a:r>
            <a:r>
              <a:rPr lang="ko-KR" altLang="en-US" dirty="0" err="1">
                <a:latin typeface="HY견명조" panose="02030600000101010101" pitchFamily="18" charset="-127"/>
                <a:ea typeface="HY견명조" panose="02030600000101010101" pitchFamily="18" charset="-127"/>
              </a:rPr>
              <a:t>지브리</a:t>
            </a:r>
            <a:r>
              <a:rPr lang="ko-KR" altLang="en-US" dirty="0">
                <a:latin typeface="HY견명조" panose="02030600000101010101" pitchFamily="18" charset="-127"/>
                <a:ea typeface="HY견명조" panose="02030600000101010101" pitchFamily="18" charset="-127"/>
              </a:rPr>
              <a:t> 스타일로 만들어줘. 배경은 골목길로 해줘."</a:t>
            </a:r>
          </a:p>
          <a:p>
            <a:endParaRPr lang="ko-KR" altLang="en-US" dirty="0">
              <a:latin typeface="HY견명조" panose="02030600000101010101" pitchFamily="18" charset="-127"/>
              <a:ea typeface="HY견명조" panose="02030600000101010101" pitchFamily="18" charset="-127"/>
            </a:endParaRPr>
          </a:p>
          <a:p>
            <a:r>
              <a:rPr lang="ko-KR" altLang="en-US" dirty="0" smtClean="0">
                <a:latin typeface="HY견명조" panose="02030600000101010101" pitchFamily="18" charset="-127"/>
                <a:ea typeface="HY견명조" panose="02030600000101010101" pitchFamily="18" charset="-127"/>
              </a:rPr>
              <a:t>정확한 </a:t>
            </a:r>
            <a:r>
              <a:rPr lang="ko-KR" altLang="en-US" dirty="0">
                <a:latin typeface="HY견명조" panose="02030600000101010101" pitchFamily="18" charset="-127"/>
                <a:ea typeface="HY견명조" panose="02030600000101010101" pitchFamily="18" charset="-127"/>
              </a:rPr>
              <a:t>동작 구현 시 탁월한 효과</a:t>
            </a:r>
          </a:p>
        </p:txBody>
      </p:sp>
      <p:pic>
        <p:nvPicPr>
          <p:cNvPr id="7" name="그림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1077" y="890136"/>
            <a:ext cx="4876800" cy="4876800"/>
          </a:xfrm>
          <a:prstGeom prst="rect">
            <a:avLst/>
          </a:prstGeom>
        </p:spPr>
      </p:pic>
      <p:pic>
        <p:nvPicPr>
          <p:cNvPr id="8" name="그림 7"/>
          <p:cNvPicPr>
            <a:picLocks noChangeAspect="1"/>
          </p:cNvPicPr>
          <p:nvPr/>
        </p:nvPicPr>
        <p:blipFill>
          <a:blip r:embed="rId4"/>
          <a:stretch>
            <a:fillRect/>
          </a:stretch>
        </p:blipFill>
        <p:spPr>
          <a:xfrm>
            <a:off x="9510138" y="3086450"/>
            <a:ext cx="2387723" cy="3619686"/>
          </a:xfrm>
          <a:prstGeom prst="rect">
            <a:avLst/>
          </a:prstGeom>
        </p:spPr>
      </p:pic>
    </p:spTree>
    <p:extLst>
      <p:ext uri="{BB962C8B-B14F-4D97-AF65-F5344CB8AC3E}">
        <p14:creationId xmlns:p14="http://schemas.microsoft.com/office/powerpoint/2010/main" val="39030933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p:nvPr/>
        </p:nvSpPr>
        <p:spPr>
          <a:xfrm>
            <a:off x="547562" y="444412"/>
            <a:ext cx="11052559" cy="492443"/>
          </a:xfrm>
          <a:prstGeom prst="rect">
            <a:avLst/>
          </a:prstGeom>
        </p:spPr>
        <p:txBody>
          <a:bodyPr wrap="square" lIns="0" tIns="0" rIns="0" bIns="0" rtlCol="0" anchor="b">
            <a:spAutoFit/>
          </a:bodyPr>
          <a:lstStyle/>
          <a:p>
            <a:r>
              <a:rPr lang="ko-KR" altLang="en-US" sz="3200" b="1" dirty="0">
                <a:latin typeface="HY견명조" panose="02030600000101010101" pitchFamily="18" charset="-127"/>
                <a:ea typeface="HY견명조" panose="02030600000101010101" pitchFamily="18" charset="-127"/>
              </a:rPr>
              <a:t>반려동물 이미지 꾸미기</a:t>
            </a:r>
          </a:p>
        </p:txBody>
      </p:sp>
      <p:sp>
        <p:nvSpPr>
          <p:cNvPr id="4" name="직사각형 3"/>
          <p:cNvSpPr/>
          <p:nvPr/>
        </p:nvSpPr>
        <p:spPr>
          <a:xfrm>
            <a:off x="4602053" y="1282490"/>
            <a:ext cx="2929007" cy="400110"/>
          </a:xfrm>
          <a:prstGeom prst="rect">
            <a:avLst/>
          </a:prstGeom>
        </p:spPr>
        <p:txBody>
          <a:bodyPr wrap="none">
            <a:spAutoFit/>
          </a:bodyPr>
          <a:lstStyle/>
          <a:p>
            <a:r>
              <a:rPr lang="ko-KR" altLang="en-US" sz="2000" b="1" dirty="0">
                <a:latin typeface="HY견명조" panose="02030600000101010101" pitchFamily="18" charset="-127"/>
                <a:ea typeface="HY견명조" panose="02030600000101010101" pitchFamily="18" charset="-127"/>
              </a:rPr>
              <a:t>반려동물 이미지 꾸미기</a:t>
            </a:r>
          </a:p>
        </p:txBody>
      </p:sp>
      <p:sp>
        <p:nvSpPr>
          <p:cNvPr id="3" name="직사각형 2"/>
          <p:cNvSpPr/>
          <p:nvPr/>
        </p:nvSpPr>
        <p:spPr>
          <a:xfrm>
            <a:off x="1120994" y="2848444"/>
            <a:ext cx="5208260" cy="2862322"/>
          </a:xfrm>
          <a:prstGeom prst="rect">
            <a:avLst/>
          </a:prstGeom>
        </p:spPr>
        <p:txBody>
          <a:bodyPr wrap="square">
            <a:spAutoFit/>
          </a:bodyPr>
          <a:lstStyle/>
          <a:p>
            <a:r>
              <a:rPr lang="ko-KR" altLang="en-US" dirty="0" smtClean="0">
                <a:latin typeface="HY견명조" panose="02030600000101010101" pitchFamily="18" charset="-127"/>
                <a:ea typeface="HY견명조" panose="02030600000101010101" pitchFamily="18" charset="-127"/>
              </a:rPr>
              <a:t>반려동물 </a:t>
            </a:r>
            <a:r>
              <a:rPr lang="ko-KR" altLang="en-US" dirty="0">
                <a:latin typeface="HY견명조" panose="02030600000101010101" pitchFamily="18" charset="-127"/>
                <a:ea typeface="HY견명조" panose="02030600000101010101" pitchFamily="18" charset="-127"/>
              </a:rPr>
              <a:t>이미지 꾸미기</a:t>
            </a:r>
          </a:p>
          <a:p>
            <a:endParaRPr lang="ko-KR" altLang="en-US" dirty="0">
              <a:latin typeface="HY견명조" panose="02030600000101010101" pitchFamily="18" charset="-127"/>
              <a:ea typeface="HY견명조" panose="02030600000101010101" pitchFamily="18" charset="-127"/>
            </a:endParaRPr>
          </a:p>
          <a:p>
            <a:r>
              <a:rPr lang="ko-KR" altLang="en-US" dirty="0" smtClean="0">
                <a:latin typeface="HY견명조" panose="02030600000101010101" pitchFamily="18" charset="-127"/>
                <a:ea typeface="HY견명조" panose="02030600000101010101" pitchFamily="18" charset="-127"/>
              </a:rPr>
              <a:t>활용도 </a:t>
            </a:r>
            <a:r>
              <a:rPr lang="ko-KR" altLang="en-US" dirty="0">
                <a:latin typeface="HY견명조" panose="02030600000101010101" pitchFamily="18" charset="-127"/>
                <a:ea typeface="HY견명조" panose="02030600000101010101" pitchFamily="18" charset="-127"/>
              </a:rPr>
              <a:t>높은 분야</a:t>
            </a:r>
          </a:p>
          <a:p>
            <a:r>
              <a:rPr lang="ko-KR" altLang="en-US" dirty="0">
                <a:latin typeface="HY견명조" panose="02030600000101010101" pitchFamily="18" charset="-127"/>
                <a:ea typeface="HY견명조" panose="02030600000101010101" pitchFamily="18" charset="-127"/>
              </a:rPr>
              <a:t>- 프로필, 포스터, 선물용 이미지</a:t>
            </a:r>
          </a:p>
          <a:p>
            <a:endParaRPr lang="ko-KR" altLang="en-US" dirty="0">
              <a:latin typeface="HY견명조" panose="02030600000101010101" pitchFamily="18" charset="-127"/>
              <a:ea typeface="HY견명조" panose="02030600000101010101" pitchFamily="18" charset="-127"/>
            </a:endParaRPr>
          </a:p>
          <a:p>
            <a:r>
              <a:rPr lang="ko-KR" altLang="en-US" dirty="0" smtClean="0">
                <a:latin typeface="HY견명조" panose="02030600000101010101" pitchFamily="18" charset="-127"/>
                <a:ea typeface="HY견명조" panose="02030600000101010101" pitchFamily="18" charset="-127"/>
              </a:rPr>
              <a:t>프롬프트 </a:t>
            </a:r>
            <a:r>
              <a:rPr lang="ko-KR" altLang="en-US" dirty="0">
                <a:latin typeface="HY견명조" panose="02030600000101010101" pitchFamily="18" charset="-127"/>
                <a:ea typeface="HY견명조" panose="02030600000101010101" pitchFamily="18" charset="-127"/>
              </a:rPr>
              <a:t>예시</a:t>
            </a:r>
          </a:p>
          <a:p>
            <a:r>
              <a:rPr lang="ko-KR" altLang="en-US" dirty="0" smtClean="0">
                <a:latin typeface="HY견명조" panose="02030600000101010101" pitchFamily="18" charset="-127"/>
                <a:ea typeface="HY견명조" panose="02030600000101010101" pitchFamily="18" charset="-127"/>
              </a:rPr>
              <a:t>"</a:t>
            </a:r>
            <a:r>
              <a:rPr lang="ko-KR" altLang="en-US" dirty="0">
                <a:latin typeface="HY견명조" panose="02030600000101010101" pitchFamily="18" charset="-127"/>
                <a:ea typeface="HY견명조" panose="02030600000101010101" pitchFamily="18" charset="-127"/>
              </a:rPr>
              <a:t>이 강아지에게 생일 파티 모자를 씌우고, 공원 배경에 </a:t>
            </a:r>
            <a:r>
              <a:rPr lang="ko-KR" altLang="en-US" dirty="0" err="1">
                <a:latin typeface="HY견명조" panose="02030600000101010101" pitchFamily="18" charset="-127"/>
                <a:ea typeface="HY견명조" panose="02030600000101010101" pitchFamily="18" charset="-127"/>
              </a:rPr>
              <a:t>해피버스데이</a:t>
            </a:r>
            <a:r>
              <a:rPr lang="ko-KR" altLang="en-US" dirty="0">
                <a:latin typeface="HY견명조" panose="02030600000101010101" pitchFamily="18" charset="-127"/>
                <a:ea typeface="HY견명조" panose="02030600000101010101" pitchFamily="18" charset="-127"/>
              </a:rPr>
              <a:t> </a:t>
            </a:r>
            <a:r>
              <a:rPr lang="ko-KR" altLang="en-US" dirty="0" err="1">
                <a:latin typeface="HY견명조" panose="02030600000101010101" pitchFamily="18" charset="-127"/>
                <a:ea typeface="HY견명조" panose="02030600000101010101" pitchFamily="18" charset="-127"/>
              </a:rPr>
              <a:t>가렌더를</a:t>
            </a:r>
            <a:r>
              <a:rPr lang="ko-KR" altLang="en-US" dirty="0">
                <a:latin typeface="HY견명조" panose="02030600000101010101" pitchFamily="18" charset="-127"/>
                <a:ea typeface="HY견명조" panose="02030600000101010101" pitchFamily="18" charset="-127"/>
              </a:rPr>
              <a:t> 달아줘"</a:t>
            </a:r>
          </a:p>
          <a:p>
            <a:endParaRPr lang="ko-KR" altLang="en-US" dirty="0">
              <a:latin typeface="HY견명조" panose="02030600000101010101" pitchFamily="18" charset="-127"/>
              <a:ea typeface="HY견명조" panose="02030600000101010101" pitchFamily="18" charset="-127"/>
            </a:endParaRPr>
          </a:p>
          <a:p>
            <a:r>
              <a:rPr lang="ko-KR" altLang="en-US" dirty="0" smtClean="0">
                <a:latin typeface="HY견명조" panose="02030600000101010101" pitchFamily="18" charset="-127"/>
                <a:ea typeface="HY견명조" panose="02030600000101010101" pitchFamily="18" charset="-127"/>
              </a:rPr>
              <a:t>사람 </a:t>
            </a:r>
            <a:r>
              <a:rPr lang="ko-KR" altLang="en-US" dirty="0">
                <a:latin typeface="HY견명조" panose="02030600000101010101" pitchFamily="18" charset="-127"/>
                <a:ea typeface="HY견명조" panose="02030600000101010101" pitchFamily="18" charset="-127"/>
              </a:rPr>
              <a:t>얼굴보다 자유도 높음</a:t>
            </a:r>
          </a:p>
        </p:txBody>
      </p:sp>
      <p:pic>
        <p:nvPicPr>
          <p:cNvPr id="5" name="그림 4"/>
          <p:cNvPicPr>
            <a:picLocks noChangeAspect="1"/>
          </p:cNvPicPr>
          <p:nvPr/>
        </p:nvPicPr>
        <p:blipFill>
          <a:blip r:embed="rId3"/>
          <a:stretch>
            <a:fillRect/>
          </a:stretch>
        </p:blipFill>
        <p:spPr>
          <a:xfrm>
            <a:off x="7001974" y="2546783"/>
            <a:ext cx="1738656" cy="3274258"/>
          </a:xfrm>
          <a:prstGeom prst="rect">
            <a:avLst/>
          </a:prstGeom>
        </p:spPr>
      </p:pic>
      <p:pic>
        <p:nvPicPr>
          <p:cNvPr id="6" name="그림 5"/>
          <p:cNvPicPr>
            <a:picLocks noChangeAspect="1"/>
          </p:cNvPicPr>
          <p:nvPr/>
        </p:nvPicPr>
        <p:blipFill>
          <a:blip r:embed="rId4"/>
          <a:stretch>
            <a:fillRect/>
          </a:stretch>
        </p:blipFill>
        <p:spPr>
          <a:xfrm>
            <a:off x="9126137" y="2492226"/>
            <a:ext cx="2208169" cy="3328815"/>
          </a:xfrm>
          <a:prstGeom prst="rect">
            <a:avLst/>
          </a:prstGeom>
        </p:spPr>
      </p:pic>
    </p:spTree>
    <p:extLst>
      <p:ext uri="{BB962C8B-B14F-4D97-AF65-F5344CB8AC3E}">
        <p14:creationId xmlns:p14="http://schemas.microsoft.com/office/powerpoint/2010/main" val="32622514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p:nvPr/>
        </p:nvSpPr>
        <p:spPr>
          <a:xfrm>
            <a:off x="547562" y="198191"/>
            <a:ext cx="11052559" cy="738664"/>
          </a:xfrm>
          <a:prstGeom prst="rect">
            <a:avLst/>
          </a:prstGeom>
        </p:spPr>
        <p:txBody>
          <a:bodyPr wrap="square" lIns="0" tIns="0" rIns="0" bIns="0" rtlCol="0" anchor="b">
            <a:spAutoFit/>
          </a:bodyPr>
          <a:lstStyle/>
          <a:p>
            <a:pPr>
              <a:lnSpc>
                <a:spcPct val="150000"/>
              </a:lnSpc>
            </a:pPr>
            <a:r>
              <a:rPr lang="ko-KR" altLang="ko-KR" sz="3200" dirty="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영역을 지정해서 </a:t>
            </a:r>
            <a:r>
              <a:rPr lang="ko-KR" altLang="en-US" sz="3200" dirty="0" smtClean="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유튜브 </a:t>
            </a:r>
            <a:r>
              <a:rPr lang="ko-KR" altLang="ko-KR" sz="3200" dirty="0" err="1" smtClean="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썸네일</a:t>
            </a:r>
            <a:r>
              <a:rPr lang="ko-KR" altLang="ko-KR" sz="3200" dirty="0" smtClean="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 </a:t>
            </a:r>
            <a:r>
              <a:rPr lang="ko-KR" altLang="ko-KR" sz="3200" dirty="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만들기</a:t>
            </a:r>
            <a:endParaRPr lang="ko-KR" altLang="en-US" sz="3200" b="1" dirty="0">
              <a:latin typeface="HY견명조" panose="02030600000101010101" pitchFamily="18" charset="-127"/>
              <a:ea typeface="HY견명조" panose="02030600000101010101" pitchFamily="18" charset="-127"/>
              <a:cs typeface="Times New Roman" panose="02020603050405020304" pitchFamily="18" charset="0"/>
            </a:endParaRPr>
          </a:p>
        </p:txBody>
      </p:sp>
      <p:sp>
        <p:nvSpPr>
          <p:cNvPr id="4" name="직사각형 3"/>
          <p:cNvSpPr/>
          <p:nvPr/>
        </p:nvSpPr>
        <p:spPr>
          <a:xfrm>
            <a:off x="3496262" y="1322630"/>
            <a:ext cx="4628190" cy="553998"/>
          </a:xfrm>
          <a:prstGeom prst="rect">
            <a:avLst/>
          </a:prstGeom>
        </p:spPr>
        <p:txBody>
          <a:bodyPr wrap="none">
            <a:spAutoFit/>
          </a:bodyPr>
          <a:lstStyle/>
          <a:p>
            <a:pPr>
              <a:lnSpc>
                <a:spcPct val="150000"/>
              </a:lnSpc>
            </a:pPr>
            <a:r>
              <a:rPr lang="ko-KR" altLang="ko-KR" sz="2000" dirty="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영역을 </a:t>
            </a:r>
            <a:r>
              <a:rPr lang="ko-KR" altLang="ko-KR" sz="200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지정해서 </a:t>
            </a:r>
            <a:r>
              <a:rPr lang="ko-KR" altLang="en-US" sz="2000" smtClean="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유</a:t>
            </a:r>
            <a:r>
              <a:rPr lang="ko-KR" altLang="en-US" sz="200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튜</a:t>
            </a:r>
            <a:r>
              <a:rPr lang="ko-KR" altLang="en-US" sz="2000" smtClean="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브 </a:t>
            </a:r>
            <a:r>
              <a:rPr lang="ko-KR" altLang="ko-KR" sz="2000" dirty="0" err="1" smtClean="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썸네일</a:t>
            </a:r>
            <a:r>
              <a:rPr lang="ko-KR" altLang="ko-KR" sz="2000" dirty="0" smtClean="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 </a:t>
            </a:r>
            <a:r>
              <a:rPr lang="ko-KR" altLang="ko-KR" sz="2000" dirty="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만들기</a:t>
            </a:r>
            <a:endParaRPr lang="ko-KR" altLang="en-US" sz="2000" b="1" dirty="0">
              <a:latin typeface="HY견명조" panose="02030600000101010101" pitchFamily="18" charset="-127"/>
              <a:ea typeface="HY견명조" panose="02030600000101010101" pitchFamily="18" charset="-127"/>
              <a:cs typeface="Times New Roman" panose="02020603050405020304" pitchFamily="18" charset="0"/>
            </a:endParaRPr>
          </a:p>
        </p:txBody>
      </p:sp>
      <p:pic>
        <p:nvPicPr>
          <p:cNvPr id="6" name="그림 5"/>
          <p:cNvPicPr>
            <a:picLocks noChangeAspect="1"/>
          </p:cNvPicPr>
          <p:nvPr/>
        </p:nvPicPr>
        <p:blipFill>
          <a:blip r:embed="rId3"/>
          <a:stretch>
            <a:fillRect/>
          </a:stretch>
        </p:blipFill>
        <p:spPr>
          <a:xfrm>
            <a:off x="1025990" y="2689232"/>
            <a:ext cx="3693016" cy="2892862"/>
          </a:xfrm>
          <a:prstGeom prst="rect">
            <a:avLst/>
          </a:prstGeom>
        </p:spPr>
      </p:pic>
      <p:sp>
        <p:nvSpPr>
          <p:cNvPr id="2" name="직사각형 1"/>
          <p:cNvSpPr/>
          <p:nvPr/>
        </p:nvSpPr>
        <p:spPr>
          <a:xfrm>
            <a:off x="5289103" y="3290674"/>
            <a:ext cx="6096000" cy="1477328"/>
          </a:xfrm>
          <a:prstGeom prst="rect">
            <a:avLst/>
          </a:prstGeom>
        </p:spPr>
        <p:txBody>
          <a:bodyPr>
            <a:spAutoFit/>
          </a:bodyPr>
          <a:lstStyle/>
          <a:p>
            <a:r>
              <a:rPr lang="ko-KR" altLang="en-US" dirty="0">
                <a:latin typeface="HY견명조" panose="02030600000101010101" pitchFamily="18" charset="-127"/>
                <a:ea typeface="HY견명조" panose="02030600000101010101" pitchFamily="18" charset="-127"/>
              </a:rPr>
              <a:t>유튜브 </a:t>
            </a:r>
            <a:r>
              <a:rPr lang="ko-KR" altLang="en-US" dirty="0" err="1">
                <a:latin typeface="HY견명조" panose="02030600000101010101" pitchFamily="18" charset="-127"/>
                <a:ea typeface="HY견명조" panose="02030600000101010101" pitchFamily="18" charset="-127"/>
              </a:rPr>
              <a:t>썸네일을</a:t>
            </a:r>
            <a:r>
              <a:rPr lang="ko-KR" altLang="en-US" dirty="0">
                <a:latin typeface="HY견명조" panose="02030600000101010101" pitchFamily="18" charset="-127"/>
                <a:ea typeface="HY견명조" panose="02030600000101010101" pitchFamily="18" charset="-127"/>
              </a:rPr>
              <a:t> </a:t>
            </a:r>
            <a:r>
              <a:rPr lang="ko-KR" altLang="en-US" dirty="0" err="1">
                <a:latin typeface="HY견명조" panose="02030600000101010101" pitchFamily="18" charset="-127"/>
                <a:ea typeface="HY견명조" panose="02030600000101010101" pitchFamily="18" charset="-127"/>
              </a:rPr>
              <a:t>만들거야</a:t>
            </a:r>
            <a:r>
              <a:rPr lang="ko-KR" altLang="en-US" dirty="0">
                <a:latin typeface="HY견명조" panose="02030600000101010101" pitchFamily="18" charset="-127"/>
                <a:ea typeface="HY견명조" panose="02030600000101010101" pitchFamily="18" charset="-127"/>
              </a:rPr>
              <a:t>. 배경은 </a:t>
            </a:r>
            <a:r>
              <a:rPr lang="ko-KR" altLang="en-US" dirty="0" smtClean="0">
                <a:latin typeface="HY견명조" panose="02030600000101010101" pitchFamily="18" charset="-127"/>
                <a:ea typeface="HY견명조" panose="02030600000101010101" pitchFamily="18" charset="-127"/>
              </a:rPr>
              <a:t>고대 그리스 도시의 아크로 폴리스를 </a:t>
            </a:r>
            <a:r>
              <a:rPr lang="ko-KR" altLang="en-US" dirty="0">
                <a:latin typeface="HY견명조" panose="02030600000101010101" pitchFamily="18" charset="-127"/>
                <a:ea typeface="HY견명조" panose="02030600000101010101" pitchFamily="18" charset="-127"/>
              </a:rPr>
              <a:t>애니메이션 스타일로 만들어주고 오른쪽에 내가 준 이미지를 배경과 동일한 애니메이션 스타일로 변경해서 배치해줘. 왼쪽엔 </a:t>
            </a:r>
            <a:r>
              <a:rPr lang="ko-KR" altLang="en-US" dirty="0" smtClean="0">
                <a:latin typeface="HY견명조" panose="02030600000101010101" pitchFamily="18" charset="-127"/>
                <a:ea typeface="HY견명조" panose="02030600000101010101" pitchFamily="18" charset="-127"/>
              </a:rPr>
              <a:t>＂고대 그리스 </a:t>
            </a:r>
            <a:r>
              <a:rPr lang="ko-KR" altLang="en-US" dirty="0" err="1" smtClean="0">
                <a:latin typeface="HY견명조" panose="02030600000101010101" pitchFamily="18" charset="-127"/>
                <a:ea typeface="HY견명조" panose="02030600000101010101" pitchFamily="18" charset="-127"/>
              </a:rPr>
              <a:t>아크로폴리스＂이라고</a:t>
            </a:r>
            <a:r>
              <a:rPr lang="ko-KR" altLang="en-US" dirty="0" smtClean="0">
                <a:latin typeface="HY견명조" panose="02030600000101010101" pitchFamily="18" charset="-127"/>
                <a:ea typeface="HY견명조" panose="02030600000101010101" pitchFamily="18" charset="-127"/>
              </a:rPr>
              <a:t> </a:t>
            </a:r>
            <a:r>
              <a:rPr lang="ko-KR" altLang="en-US" dirty="0">
                <a:latin typeface="HY견명조" panose="02030600000101010101" pitchFamily="18" charset="-127"/>
                <a:ea typeface="HY견명조" panose="02030600000101010101" pitchFamily="18" charset="-127"/>
              </a:rPr>
              <a:t>제목을 적어줘. 1024x576 비율로 만들어줘</a:t>
            </a:r>
          </a:p>
        </p:txBody>
      </p:sp>
    </p:spTree>
    <p:extLst>
      <p:ext uri="{BB962C8B-B14F-4D97-AF65-F5344CB8AC3E}">
        <p14:creationId xmlns:p14="http://schemas.microsoft.com/office/powerpoint/2010/main" val="40110373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p:nvPr/>
        </p:nvSpPr>
        <p:spPr>
          <a:xfrm>
            <a:off x="547562" y="198191"/>
            <a:ext cx="11052559" cy="738664"/>
          </a:xfrm>
          <a:prstGeom prst="rect">
            <a:avLst/>
          </a:prstGeom>
        </p:spPr>
        <p:txBody>
          <a:bodyPr wrap="square" lIns="0" tIns="0" rIns="0" bIns="0" rtlCol="0" anchor="b">
            <a:spAutoFit/>
          </a:bodyPr>
          <a:lstStyle/>
          <a:p>
            <a:pPr>
              <a:lnSpc>
                <a:spcPct val="150000"/>
              </a:lnSpc>
            </a:pPr>
            <a:r>
              <a:rPr lang="ko-KR" altLang="ko-KR" sz="3200" dirty="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영역을 지정해서 </a:t>
            </a:r>
            <a:r>
              <a:rPr lang="ko-KR" altLang="en-US" sz="3200" dirty="0" smtClean="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유튜브 </a:t>
            </a:r>
            <a:r>
              <a:rPr lang="ko-KR" altLang="ko-KR" sz="3200" dirty="0" err="1" smtClean="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썸네일</a:t>
            </a:r>
            <a:r>
              <a:rPr lang="ko-KR" altLang="ko-KR" sz="3200" dirty="0" smtClean="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 </a:t>
            </a:r>
            <a:r>
              <a:rPr lang="ko-KR" altLang="ko-KR" sz="3200" dirty="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만들기</a:t>
            </a:r>
            <a:endParaRPr lang="ko-KR" altLang="en-US" sz="3200" b="1" dirty="0">
              <a:latin typeface="HY견명조" panose="02030600000101010101" pitchFamily="18" charset="-127"/>
              <a:ea typeface="HY견명조" panose="02030600000101010101" pitchFamily="18" charset="-127"/>
              <a:cs typeface="Times New Roman" panose="02020603050405020304" pitchFamily="18" charset="0"/>
            </a:endParaRPr>
          </a:p>
        </p:txBody>
      </p:sp>
      <p:pic>
        <p:nvPicPr>
          <p:cNvPr id="7" name="그림 6"/>
          <p:cNvPicPr>
            <a:picLocks noChangeAspect="1"/>
          </p:cNvPicPr>
          <p:nvPr/>
        </p:nvPicPr>
        <p:blipFill>
          <a:blip r:embed="rId3"/>
          <a:stretch>
            <a:fillRect/>
          </a:stretch>
        </p:blipFill>
        <p:spPr>
          <a:xfrm>
            <a:off x="2131425" y="1384678"/>
            <a:ext cx="7884832" cy="5164977"/>
          </a:xfrm>
          <a:prstGeom prst="rect">
            <a:avLst/>
          </a:prstGeom>
        </p:spPr>
      </p:pic>
    </p:spTree>
    <p:extLst>
      <p:ext uri="{BB962C8B-B14F-4D97-AF65-F5344CB8AC3E}">
        <p14:creationId xmlns:p14="http://schemas.microsoft.com/office/powerpoint/2010/main" val="2421411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p:nvPr/>
        </p:nvSpPr>
        <p:spPr>
          <a:xfrm>
            <a:off x="547562" y="313158"/>
            <a:ext cx="11052559" cy="623697"/>
          </a:xfrm>
          <a:prstGeom prst="rect">
            <a:avLst/>
          </a:prstGeom>
        </p:spPr>
        <p:txBody>
          <a:bodyPr wrap="square" lIns="0" tIns="0" rIns="0" bIns="0" rtlCol="0" anchor="b">
            <a:spAutoFit/>
          </a:bodyPr>
          <a:lstStyle/>
          <a:p>
            <a:pPr>
              <a:lnSpc>
                <a:spcPct val="150000"/>
              </a:lnSpc>
            </a:pPr>
            <a:r>
              <a:rPr lang="ko-KR" altLang="ko-KR" sz="3200" dirty="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영역을 지정해서 </a:t>
            </a:r>
            <a:r>
              <a:rPr lang="ko-KR" altLang="ko-KR" sz="3200" dirty="0" err="1">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썸네일</a:t>
            </a:r>
            <a:r>
              <a:rPr lang="ko-KR" altLang="ko-KR" sz="3200" dirty="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 만들기</a:t>
            </a:r>
            <a:endParaRPr lang="ko-KR" altLang="en-US" sz="3200" b="1" dirty="0">
              <a:latin typeface="HY견명조" panose="02030600000101010101" pitchFamily="18" charset="-127"/>
              <a:ea typeface="HY견명조" panose="02030600000101010101" pitchFamily="18" charset="-127"/>
              <a:cs typeface="Times New Roman" panose="02020603050405020304" pitchFamily="18" charset="0"/>
            </a:endParaRPr>
          </a:p>
        </p:txBody>
      </p:sp>
      <p:sp>
        <p:nvSpPr>
          <p:cNvPr id="4" name="직사각형 3"/>
          <p:cNvSpPr/>
          <p:nvPr/>
        </p:nvSpPr>
        <p:spPr>
          <a:xfrm>
            <a:off x="4474457" y="1282490"/>
            <a:ext cx="3773790" cy="553998"/>
          </a:xfrm>
          <a:prstGeom prst="rect">
            <a:avLst/>
          </a:prstGeom>
        </p:spPr>
        <p:txBody>
          <a:bodyPr wrap="none">
            <a:spAutoFit/>
          </a:bodyPr>
          <a:lstStyle/>
          <a:p>
            <a:pPr>
              <a:lnSpc>
                <a:spcPct val="150000"/>
              </a:lnSpc>
            </a:pPr>
            <a:r>
              <a:rPr lang="ko-KR" altLang="ko-KR" sz="2000" dirty="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영역을 지정해서 </a:t>
            </a:r>
            <a:r>
              <a:rPr lang="ko-KR" altLang="ko-KR" sz="2000" dirty="0" err="1">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썸네일</a:t>
            </a:r>
            <a:r>
              <a:rPr lang="ko-KR" altLang="ko-KR" sz="2000" dirty="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 만들기</a:t>
            </a:r>
            <a:endParaRPr lang="ko-KR" altLang="en-US" sz="2000" b="1" dirty="0">
              <a:latin typeface="HY견명조" panose="02030600000101010101" pitchFamily="18" charset="-127"/>
              <a:ea typeface="HY견명조" panose="02030600000101010101" pitchFamily="18" charset="-127"/>
              <a:cs typeface="Times New Roman" panose="02020603050405020304" pitchFamily="18" charset="0"/>
            </a:endParaRPr>
          </a:p>
        </p:txBody>
      </p:sp>
      <p:sp>
        <p:nvSpPr>
          <p:cNvPr id="3" name="직사각형 2"/>
          <p:cNvSpPr/>
          <p:nvPr/>
        </p:nvSpPr>
        <p:spPr>
          <a:xfrm>
            <a:off x="5252482" y="2763692"/>
            <a:ext cx="6762307" cy="2520690"/>
          </a:xfrm>
          <a:prstGeom prst="rect">
            <a:avLst/>
          </a:prstGeom>
        </p:spPr>
        <p:txBody>
          <a:bodyPr wrap="square">
            <a:spAutoFit/>
          </a:bodyPr>
          <a:lstStyle/>
          <a:p>
            <a:pPr>
              <a:lnSpc>
                <a:spcPct val="150000"/>
              </a:lnSpc>
            </a:pPr>
            <a:r>
              <a:rPr lang="en-US" altLang="ko-KR" dirty="0" smtClean="0">
                <a:solidFill>
                  <a:srgbClr val="000000"/>
                </a:solidFill>
                <a:latin typeface="HY견명조" panose="02030600000101010101" pitchFamily="18" charset="-127"/>
                <a:ea typeface="HY견명조" panose="02030600000101010101" pitchFamily="18" charset="-127"/>
                <a:cs typeface="Arial" panose="020B0604020202020204" pitchFamily="34" charset="0"/>
              </a:rPr>
              <a:t>5:3 </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비율로 유튜브 </a:t>
            </a:r>
            <a:r>
              <a:rPr lang="ko-KR" altLang="ko-KR" dirty="0" err="1">
                <a:solidFill>
                  <a:srgbClr val="000000"/>
                </a:solidFill>
                <a:latin typeface="HY견명조" panose="02030600000101010101" pitchFamily="18" charset="-127"/>
                <a:ea typeface="HY견명조" panose="02030600000101010101" pitchFamily="18" charset="-127"/>
                <a:cs typeface="Arial" panose="020B0604020202020204" pitchFamily="34" charset="0"/>
              </a:rPr>
              <a:t>썸네일</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배너를 만들려고 해</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a:t>
            </a:r>
            <a:b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b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초록색박스선 안에는 잘 어울리는 </a:t>
            </a:r>
            <a:r>
              <a:rPr lang="ko-KR" altLang="ko-KR" dirty="0" err="1">
                <a:solidFill>
                  <a:srgbClr val="000000"/>
                </a:solidFill>
                <a:latin typeface="HY견명조" panose="02030600000101010101" pitchFamily="18" charset="-127"/>
                <a:ea typeface="HY견명조" panose="02030600000101010101" pitchFamily="18" charset="-127"/>
                <a:cs typeface="Arial" panose="020B0604020202020204" pitchFamily="34" charset="0"/>
              </a:rPr>
              <a:t>그라데이션</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컬러</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a:r>
            <a:b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b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빨간색박스선 안쪽에는</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"XXX"</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이라는 문장을 넣어 주고</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a:r>
            <a:b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b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파란색박스선 부분에는</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1</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번 이미지의 사진을 참고해서 넣어줘</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a:r>
            <a:b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b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노란색박스선 부분에는</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"XXX"</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라는 문구를 넣는데 노란색 사각형 영역의 우측 정렬이 되도록 해서 이미지를 만들어줘</a:t>
            </a:r>
            <a:endParaRPr lang="ko-KR" altLang="en-US" dirty="0">
              <a:latin typeface="HY견명조" panose="02030600000101010101" pitchFamily="18" charset="-127"/>
              <a:ea typeface="HY견명조" panose="02030600000101010101" pitchFamily="18" charset="-127"/>
            </a:endParaRPr>
          </a:p>
        </p:txBody>
      </p:sp>
      <p:pic>
        <p:nvPicPr>
          <p:cNvPr id="5" name="그림 4"/>
          <p:cNvPicPr>
            <a:picLocks noChangeAspect="1"/>
          </p:cNvPicPr>
          <p:nvPr/>
        </p:nvPicPr>
        <p:blipFill>
          <a:blip r:embed="rId3"/>
          <a:stretch>
            <a:fillRect/>
          </a:stretch>
        </p:blipFill>
        <p:spPr>
          <a:xfrm>
            <a:off x="693360" y="3050739"/>
            <a:ext cx="4157458" cy="2233643"/>
          </a:xfrm>
          <a:prstGeom prst="rect">
            <a:avLst/>
          </a:prstGeom>
        </p:spPr>
      </p:pic>
    </p:spTree>
    <p:extLst>
      <p:ext uri="{BB962C8B-B14F-4D97-AF65-F5344CB8AC3E}">
        <p14:creationId xmlns:p14="http://schemas.microsoft.com/office/powerpoint/2010/main" val="8131932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p:nvPr/>
        </p:nvSpPr>
        <p:spPr>
          <a:xfrm>
            <a:off x="547562" y="313158"/>
            <a:ext cx="11052559" cy="623697"/>
          </a:xfrm>
          <a:prstGeom prst="rect">
            <a:avLst/>
          </a:prstGeom>
        </p:spPr>
        <p:txBody>
          <a:bodyPr wrap="square" lIns="0" tIns="0" rIns="0" bIns="0" rtlCol="0" anchor="b">
            <a:spAutoFit/>
          </a:bodyPr>
          <a:lstStyle/>
          <a:p>
            <a:pPr>
              <a:lnSpc>
                <a:spcPct val="150000"/>
              </a:lnSpc>
            </a:pPr>
            <a:r>
              <a:rPr lang="ko-KR" altLang="ko-KR" sz="3200" dirty="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영역을 지정해서 </a:t>
            </a:r>
            <a:r>
              <a:rPr lang="ko-KR" altLang="ko-KR" sz="3200" dirty="0" err="1">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썸네일</a:t>
            </a:r>
            <a:r>
              <a:rPr lang="ko-KR" altLang="ko-KR" sz="3200" dirty="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 만들기</a:t>
            </a:r>
            <a:endParaRPr lang="ko-KR" altLang="en-US" sz="3200" b="1" dirty="0">
              <a:latin typeface="HY견명조" panose="02030600000101010101" pitchFamily="18" charset="-127"/>
              <a:ea typeface="HY견명조" panose="02030600000101010101" pitchFamily="18" charset="-127"/>
              <a:cs typeface="Times New Roman" panose="02020603050405020304" pitchFamily="18" charset="0"/>
            </a:endParaRPr>
          </a:p>
        </p:txBody>
      </p:sp>
      <p:sp>
        <p:nvSpPr>
          <p:cNvPr id="4" name="직사각형 3"/>
          <p:cNvSpPr/>
          <p:nvPr/>
        </p:nvSpPr>
        <p:spPr>
          <a:xfrm>
            <a:off x="4474457" y="1282490"/>
            <a:ext cx="3773790" cy="553998"/>
          </a:xfrm>
          <a:prstGeom prst="rect">
            <a:avLst/>
          </a:prstGeom>
        </p:spPr>
        <p:txBody>
          <a:bodyPr wrap="none">
            <a:spAutoFit/>
          </a:bodyPr>
          <a:lstStyle/>
          <a:p>
            <a:pPr>
              <a:lnSpc>
                <a:spcPct val="150000"/>
              </a:lnSpc>
            </a:pPr>
            <a:r>
              <a:rPr lang="ko-KR" altLang="ko-KR" sz="2000" dirty="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영역을 지정해서 </a:t>
            </a:r>
            <a:r>
              <a:rPr lang="ko-KR" altLang="ko-KR" sz="2000" dirty="0" err="1">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썸네일</a:t>
            </a:r>
            <a:r>
              <a:rPr lang="ko-KR" altLang="ko-KR" sz="2000" dirty="0">
                <a:solidFill>
                  <a:srgbClr val="000000"/>
                </a:solidFill>
                <a:latin typeface="HY견명조" panose="02030600000101010101" pitchFamily="18" charset="-127"/>
                <a:ea typeface="HY견명조" panose="02030600000101010101" pitchFamily="18" charset="-127"/>
                <a:cs typeface="Times New Roman" panose="02020603050405020304" pitchFamily="18" charset="0"/>
              </a:rPr>
              <a:t> 만들기</a:t>
            </a:r>
            <a:endParaRPr lang="ko-KR" altLang="en-US" sz="2000" b="1" dirty="0">
              <a:latin typeface="HY견명조" panose="02030600000101010101" pitchFamily="18" charset="-127"/>
              <a:ea typeface="HY견명조" panose="02030600000101010101" pitchFamily="18" charset="-127"/>
              <a:cs typeface="Times New Roman" panose="02020603050405020304" pitchFamily="18" charset="0"/>
            </a:endParaRPr>
          </a:p>
        </p:txBody>
      </p:sp>
      <p:pic>
        <p:nvPicPr>
          <p:cNvPr id="2" name="그림 1"/>
          <p:cNvPicPr>
            <a:picLocks noChangeAspect="1"/>
          </p:cNvPicPr>
          <p:nvPr/>
        </p:nvPicPr>
        <p:blipFill>
          <a:blip r:embed="rId3"/>
          <a:stretch>
            <a:fillRect/>
          </a:stretch>
        </p:blipFill>
        <p:spPr>
          <a:xfrm>
            <a:off x="2289652" y="2001367"/>
            <a:ext cx="7568377" cy="4697613"/>
          </a:xfrm>
          <a:prstGeom prst="rect">
            <a:avLst/>
          </a:prstGeom>
        </p:spPr>
      </p:pic>
    </p:spTree>
    <p:extLst>
      <p:ext uri="{BB962C8B-B14F-4D97-AF65-F5344CB8AC3E}">
        <p14:creationId xmlns:p14="http://schemas.microsoft.com/office/powerpoint/2010/main" val="36462881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TextBox 2"/>
          <p:cNvSpPr txBox="1">
            <a:spLocks noChangeArrowheads="1"/>
          </p:cNvSpPr>
          <p:nvPr/>
        </p:nvSpPr>
        <p:spPr bwMode="auto">
          <a:xfrm>
            <a:off x="550863" y="233363"/>
            <a:ext cx="828833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Tx/>
              <a:buNone/>
            </a:pPr>
            <a:r>
              <a:rPr lang="en-US" altLang="ko-KR" sz="3200" b="1">
                <a:latin typeface="Times New Roman" panose="02020603050405020304" pitchFamily="18" charset="0"/>
                <a:cs typeface="Times New Roman" panose="02020603050405020304" pitchFamily="18" charset="0"/>
              </a:rPr>
              <a:t>Image/Video Synthesis: Whisk</a:t>
            </a:r>
          </a:p>
        </p:txBody>
      </p:sp>
      <p:pic>
        <p:nvPicPr>
          <p:cNvPr id="80899" name="그림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2663" y="1557338"/>
            <a:ext cx="10010775"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직사각형 2"/>
          <p:cNvSpPr>
            <a:spLocks noChangeArrowheads="1"/>
          </p:cNvSpPr>
          <p:nvPr/>
        </p:nvSpPr>
        <p:spPr bwMode="auto">
          <a:xfrm>
            <a:off x="5168900" y="6453188"/>
            <a:ext cx="1935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ko-KR" altLang="en-US" sz="1400">
                <a:latin typeface="Times New Roman" panose="02020603050405020304" pitchFamily="18" charset="0"/>
                <a:cs typeface="Times New Roman" panose="02020603050405020304" pitchFamily="18" charset="0"/>
              </a:rPr>
              <a:t>https://labs.google/fx/ko</a:t>
            </a:r>
          </a:p>
        </p:txBody>
      </p:sp>
    </p:spTree>
    <p:extLst>
      <p:ext uri="{BB962C8B-B14F-4D97-AF65-F5344CB8AC3E}">
        <p14:creationId xmlns:p14="http://schemas.microsoft.com/office/powerpoint/2010/main" val="196322442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p:nvPr/>
        </p:nvSpPr>
        <p:spPr>
          <a:xfrm>
            <a:off x="547562" y="313158"/>
            <a:ext cx="11052559" cy="623697"/>
          </a:xfrm>
          <a:prstGeom prst="rect">
            <a:avLst/>
          </a:prstGeom>
        </p:spPr>
        <p:txBody>
          <a:bodyPr wrap="square" lIns="0" tIns="0" rIns="0" bIns="0" rtlCol="0" anchor="b">
            <a:spAutoFit/>
          </a:bodyPr>
          <a:lstStyle/>
          <a:p>
            <a:pPr>
              <a:lnSpc>
                <a:spcPct val="150000"/>
              </a:lnSpc>
            </a:pPr>
            <a:r>
              <a:rPr lang="ko-KR" altLang="en-US" sz="3200" dirty="0" err="1">
                <a:latin typeface="HY견명조" panose="02030600000101010101" pitchFamily="18" charset="-127"/>
                <a:ea typeface="HY견명조" panose="02030600000101010101" pitchFamily="18" charset="-127"/>
              </a:rPr>
              <a:t>Whisk로</a:t>
            </a:r>
            <a:r>
              <a:rPr lang="ko-KR" altLang="en-US" sz="3200" dirty="0">
                <a:latin typeface="HY견명조" panose="02030600000101010101" pitchFamily="18" charset="-127"/>
                <a:ea typeface="HY견명조" panose="02030600000101010101" pitchFamily="18" charset="-127"/>
              </a:rPr>
              <a:t> 이미지 생성하기</a:t>
            </a:r>
            <a:endParaRPr lang="ko-KR" altLang="en-US" sz="3200" b="1" dirty="0">
              <a:latin typeface="HY견명조" panose="02030600000101010101" pitchFamily="18" charset="-127"/>
              <a:ea typeface="HY견명조" panose="02030600000101010101" pitchFamily="18" charset="-127"/>
              <a:cs typeface="Times New Roman" panose="02020603050405020304" pitchFamily="18" charset="0"/>
            </a:endParaRPr>
          </a:p>
        </p:txBody>
      </p:sp>
      <p:sp>
        <p:nvSpPr>
          <p:cNvPr id="4" name="직사각형 3"/>
          <p:cNvSpPr/>
          <p:nvPr/>
        </p:nvSpPr>
        <p:spPr>
          <a:xfrm>
            <a:off x="4474457" y="1282490"/>
            <a:ext cx="3272050" cy="553998"/>
          </a:xfrm>
          <a:prstGeom prst="rect">
            <a:avLst/>
          </a:prstGeom>
        </p:spPr>
        <p:txBody>
          <a:bodyPr wrap="none">
            <a:spAutoFit/>
          </a:bodyPr>
          <a:lstStyle/>
          <a:p>
            <a:pPr>
              <a:lnSpc>
                <a:spcPct val="150000"/>
              </a:lnSpc>
            </a:pPr>
            <a:r>
              <a:rPr lang="ko-KR" altLang="en-US" sz="2000" dirty="0" err="1" smtClean="0">
                <a:latin typeface="HY견명조" panose="02030600000101010101" pitchFamily="18" charset="-127"/>
                <a:ea typeface="HY견명조" panose="02030600000101010101" pitchFamily="18" charset="-127"/>
              </a:rPr>
              <a:t>Whisk로</a:t>
            </a:r>
            <a:r>
              <a:rPr lang="ko-KR" altLang="en-US" sz="2000" dirty="0" smtClean="0">
                <a:latin typeface="HY견명조" panose="02030600000101010101" pitchFamily="18" charset="-127"/>
                <a:ea typeface="HY견명조" panose="02030600000101010101" pitchFamily="18" charset="-127"/>
              </a:rPr>
              <a:t> 이미지 생성하기</a:t>
            </a:r>
            <a:endParaRPr lang="ko-KR" altLang="en-US" sz="2000" b="1" dirty="0">
              <a:latin typeface="HY견명조" panose="02030600000101010101" pitchFamily="18" charset="-127"/>
              <a:ea typeface="HY견명조" panose="02030600000101010101" pitchFamily="18" charset="-127"/>
              <a:cs typeface="Times New Roman" panose="02020603050405020304" pitchFamily="18" charset="0"/>
            </a:endParaRPr>
          </a:p>
        </p:txBody>
      </p:sp>
      <p:sp>
        <p:nvSpPr>
          <p:cNvPr id="2" name="직사각형 1"/>
          <p:cNvSpPr/>
          <p:nvPr/>
        </p:nvSpPr>
        <p:spPr>
          <a:xfrm>
            <a:off x="1157175" y="2736121"/>
            <a:ext cx="5284381" cy="3693319"/>
          </a:xfrm>
          <a:prstGeom prst="rect">
            <a:avLst/>
          </a:prstGeom>
        </p:spPr>
        <p:txBody>
          <a:bodyPr wrap="square">
            <a:spAutoFit/>
          </a:bodyPr>
          <a:lstStyle/>
          <a:p>
            <a:r>
              <a:rPr lang="ko-KR" altLang="en-US" dirty="0" err="1" smtClean="0">
                <a:latin typeface="HY견명조" panose="02030600000101010101" pitchFamily="18" charset="-127"/>
                <a:ea typeface="HY견명조" panose="02030600000101010101" pitchFamily="18" charset="-127"/>
              </a:rPr>
              <a:t>Whisk</a:t>
            </a:r>
            <a:r>
              <a:rPr lang="ko-KR" altLang="en-US" dirty="0">
                <a:latin typeface="HY견명조" panose="02030600000101010101" pitchFamily="18" charset="-127"/>
                <a:ea typeface="HY견명조" panose="02030600000101010101" pitchFamily="18" charset="-127"/>
              </a:rPr>
              <a:t>: 누구나 쓸 수 있는 무료 이미지 </a:t>
            </a:r>
            <a:r>
              <a:rPr lang="ko-KR" altLang="en-US" dirty="0" err="1">
                <a:latin typeface="HY견명조" panose="02030600000101010101" pitchFamily="18" charset="-127"/>
                <a:ea typeface="HY견명조" panose="02030600000101010101" pitchFamily="18" charset="-127"/>
              </a:rPr>
              <a:t>생성기</a:t>
            </a:r>
            <a:endParaRPr lang="ko-KR" altLang="en-US" dirty="0">
              <a:latin typeface="HY견명조" panose="02030600000101010101" pitchFamily="18" charset="-127"/>
              <a:ea typeface="HY견명조" panose="02030600000101010101" pitchFamily="18" charset="-127"/>
            </a:endParaRPr>
          </a:p>
          <a:p>
            <a:endParaRPr lang="ko-KR" altLang="en-US" dirty="0">
              <a:latin typeface="HY견명조" panose="02030600000101010101" pitchFamily="18" charset="-127"/>
              <a:ea typeface="HY견명조" panose="02030600000101010101" pitchFamily="18" charset="-127"/>
            </a:endParaRPr>
          </a:p>
          <a:p>
            <a:r>
              <a:rPr lang="ko-KR" altLang="en-US" dirty="0" smtClean="0">
                <a:latin typeface="HY견명조" panose="02030600000101010101" pitchFamily="18" charset="-127"/>
                <a:ea typeface="HY견명조" panose="02030600000101010101" pitchFamily="18" charset="-127"/>
              </a:rPr>
              <a:t>사용법</a:t>
            </a:r>
            <a:endParaRPr lang="ko-KR" altLang="en-US" dirty="0">
              <a:latin typeface="HY견명조" panose="02030600000101010101" pitchFamily="18" charset="-127"/>
              <a:ea typeface="HY견명조" panose="02030600000101010101" pitchFamily="18" charset="-127"/>
            </a:endParaRPr>
          </a:p>
          <a:p>
            <a:r>
              <a:rPr lang="ko-KR" altLang="en-US" dirty="0">
                <a:latin typeface="HY견명조" panose="02030600000101010101" pitchFamily="18" charset="-127"/>
                <a:ea typeface="HY견명조" panose="02030600000101010101" pitchFamily="18" charset="-127"/>
              </a:rPr>
              <a:t>1. 피사체 입력</a:t>
            </a:r>
          </a:p>
          <a:p>
            <a:r>
              <a:rPr lang="ko-KR" altLang="en-US" dirty="0">
                <a:latin typeface="HY견명조" panose="02030600000101010101" pitchFamily="18" charset="-127"/>
                <a:ea typeface="HY견명조" panose="02030600000101010101" pitchFamily="18" charset="-127"/>
              </a:rPr>
              <a:t>2. 장면 설정</a:t>
            </a:r>
          </a:p>
          <a:p>
            <a:r>
              <a:rPr lang="ko-KR" altLang="en-US" dirty="0">
                <a:latin typeface="HY견명조" panose="02030600000101010101" pitchFamily="18" charset="-127"/>
                <a:ea typeface="HY견명조" panose="02030600000101010101" pitchFamily="18" charset="-127"/>
              </a:rPr>
              <a:t>3. 스타일 지정</a:t>
            </a:r>
          </a:p>
          <a:p>
            <a:r>
              <a:rPr lang="ko-KR" altLang="en-US" dirty="0">
                <a:latin typeface="HY견명조" panose="02030600000101010101" pitchFamily="18" charset="-127"/>
                <a:ea typeface="HY견명조" panose="02030600000101010101" pitchFamily="18" charset="-127"/>
              </a:rPr>
              <a:t>4. 생성 클릭</a:t>
            </a:r>
          </a:p>
          <a:p>
            <a:endParaRPr lang="en-US" altLang="ko-KR" dirty="0" smtClean="0">
              <a:latin typeface="HY견명조" panose="02030600000101010101" pitchFamily="18" charset="-127"/>
              <a:ea typeface="HY견명조" panose="02030600000101010101" pitchFamily="18" charset="-127"/>
            </a:endParaRPr>
          </a:p>
          <a:p>
            <a:r>
              <a:rPr lang="ko-KR" altLang="en-US" dirty="0" smtClean="0">
                <a:latin typeface="HY견명조" panose="02030600000101010101" pitchFamily="18" charset="-127"/>
                <a:ea typeface="HY견명조" panose="02030600000101010101" pitchFamily="18" charset="-127"/>
              </a:rPr>
              <a:t>예시 </a:t>
            </a:r>
            <a:r>
              <a:rPr lang="ko-KR" altLang="en-US" dirty="0">
                <a:latin typeface="HY견명조" panose="02030600000101010101" pitchFamily="18" charset="-127"/>
                <a:ea typeface="HY견명조" panose="02030600000101010101" pitchFamily="18" charset="-127"/>
              </a:rPr>
              <a:t>프롬프트</a:t>
            </a:r>
          </a:p>
          <a:p>
            <a:r>
              <a:rPr lang="ko-KR" altLang="en-US" dirty="0" smtClean="0">
                <a:latin typeface="HY견명조" panose="02030600000101010101" pitchFamily="18" charset="-127"/>
                <a:ea typeface="HY견명조" panose="02030600000101010101" pitchFamily="18" charset="-127"/>
              </a:rPr>
              <a:t> </a:t>
            </a:r>
            <a:r>
              <a:rPr lang="ko-KR" altLang="en-US" dirty="0">
                <a:latin typeface="HY견명조" panose="02030600000101010101" pitchFamily="18" charset="-127"/>
                <a:ea typeface="HY견명조" panose="02030600000101010101" pitchFamily="18" charset="-127"/>
              </a:rPr>
              <a:t>"한국 남자가 </a:t>
            </a:r>
            <a:r>
              <a:rPr lang="ko-KR" altLang="en-US" dirty="0" err="1">
                <a:latin typeface="HY견명조" panose="02030600000101010101" pitchFamily="18" charset="-127"/>
                <a:ea typeface="HY견명조" panose="02030600000101010101" pitchFamily="18" charset="-127"/>
              </a:rPr>
              <a:t>참이슬</a:t>
            </a:r>
            <a:r>
              <a:rPr lang="ko-KR" altLang="en-US" dirty="0">
                <a:latin typeface="HY견명조" panose="02030600000101010101" pitchFamily="18" charset="-127"/>
                <a:ea typeface="HY견명조" panose="02030600000101010101" pitchFamily="18" charset="-127"/>
              </a:rPr>
              <a:t> 소주병을 들고 있는 제품 광고 이미지, 제품 화보 스타일로 생성해줘"</a:t>
            </a:r>
          </a:p>
          <a:p>
            <a:endParaRPr lang="ko-KR" altLang="en-US" dirty="0">
              <a:latin typeface="HY견명조" panose="02030600000101010101" pitchFamily="18" charset="-127"/>
              <a:ea typeface="HY견명조" panose="02030600000101010101" pitchFamily="18" charset="-127"/>
            </a:endParaRPr>
          </a:p>
          <a:p>
            <a:r>
              <a:rPr lang="ko-KR" altLang="en-US" dirty="0" err="1" smtClean="0">
                <a:latin typeface="HY견명조" panose="02030600000101010101" pitchFamily="18" charset="-127"/>
                <a:ea typeface="HY견명조" panose="02030600000101010101" pitchFamily="18" charset="-127"/>
              </a:rPr>
              <a:t>Midjourney</a:t>
            </a:r>
            <a:r>
              <a:rPr lang="ko-KR" altLang="en-US" dirty="0" smtClean="0">
                <a:latin typeface="HY견명조" panose="02030600000101010101" pitchFamily="18" charset="-127"/>
                <a:ea typeface="HY견명조" panose="02030600000101010101" pitchFamily="18" charset="-127"/>
              </a:rPr>
              <a:t> </a:t>
            </a:r>
            <a:r>
              <a:rPr lang="ko-KR" altLang="en-US" dirty="0">
                <a:latin typeface="HY견명조" panose="02030600000101010101" pitchFamily="18" charset="-127"/>
                <a:ea typeface="HY견명조" panose="02030600000101010101" pitchFamily="18" charset="-127"/>
              </a:rPr>
              <a:t>없이도 고품질 광고 이미지 가능!</a:t>
            </a:r>
          </a:p>
        </p:txBody>
      </p:sp>
      <p:sp>
        <p:nvSpPr>
          <p:cNvPr id="5" name="직사각형 4"/>
          <p:cNvSpPr/>
          <p:nvPr/>
        </p:nvSpPr>
        <p:spPr>
          <a:xfrm>
            <a:off x="1776282" y="1997457"/>
            <a:ext cx="2557110" cy="369332"/>
          </a:xfrm>
          <a:prstGeom prst="rect">
            <a:avLst/>
          </a:prstGeom>
        </p:spPr>
        <p:txBody>
          <a:bodyPr wrap="none">
            <a:spAutoFit/>
          </a:bodyPr>
          <a:lstStyle/>
          <a:p>
            <a:r>
              <a:rPr lang="en-US" altLang="ko-KR" u="sng" dirty="0">
                <a:solidFill>
                  <a:srgbClr val="000000"/>
                </a:solidFill>
                <a:latin typeface="Arial" panose="020B0604020202020204" pitchFamily="34" charset="0"/>
                <a:ea typeface="SimSun" panose="02010600030101010101" pitchFamily="2" charset="-122"/>
              </a:rPr>
              <a:t>https://labs.google/fx/pt</a:t>
            </a:r>
            <a:endParaRPr lang="ko-KR" altLang="en-US" dirty="0"/>
          </a:p>
        </p:txBody>
      </p:sp>
      <p:pic>
        <p:nvPicPr>
          <p:cNvPr id="6" name="그림 5"/>
          <p:cNvPicPr>
            <a:picLocks noChangeAspect="1"/>
          </p:cNvPicPr>
          <p:nvPr/>
        </p:nvPicPr>
        <p:blipFill>
          <a:blip r:embed="rId3"/>
          <a:stretch>
            <a:fillRect/>
          </a:stretch>
        </p:blipFill>
        <p:spPr>
          <a:xfrm>
            <a:off x="7472310" y="2366789"/>
            <a:ext cx="3435527" cy="4178515"/>
          </a:xfrm>
          <a:prstGeom prst="rect">
            <a:avLst/>
          </a:prstGeom>
        </p:spPr>
      </p:pic>
    </p:spTree>
    <p:extLst>
      <p:ext uri="{BB962C8B-B14F-4D97-AF65-F5344CB8AC3E}">
        <p14:creationId xmlns:p14="http://schemas.microsoft.com/office/powerpoint/2010/main" val="8059469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p:nvPr/>
        </p:nvSpPr>
        <p:spPr>
          <a:xfrm>
            <a:off x="547562" y="313158"/>
            <a:ext cx="11052559" cy="623697"/>
          </a:xfrm>
          <a:prstGeom prst="rect">
            <a:avLst/>
          </a:prstGeom>
        </p:spPr>
        <p:txBody>
          <a:bodyPr wrap="square" lIns="0" tIns="0" rIns="0" bIns="0" rtlCol="0" anchor="b">
            <a:spAutoFit/>
          </a:bodyPr>
          <a:lstStyle/>
          <a:p>
            <a:pPr>
              <a:lnSpc>
                <a:spcPct val="150000"/>
              </a:lnSpc>
            </a:pPr>
            <a:r>
              <a:rPr lang="ko-KR" altLang="en-US" sz="3200" dirty="0" err="1">
                <a:latin typeface="HY견명조" panose="02030600000101010101" pitchFamily="18" charset="-127"/>
                <a:ea typeface="HY견명조" panose="02030600000101010101" pitchFamily="18" charset="-127"/>
              </a:rPr>
              <a:t>Whisk로</a:t>
            </a:r>
            <a:r>
              <a:rPr lang="ko-KR" altLang="en-US" sz="3200" dirty="0">
                <a:latin typeface="HY견명조" panose="02030600000101010101" pitchFamily="18" charset="-127"/>
                <a:ea typeface="HY견명조" panose="02030600000101010101" pitchFamily="18" charset="-127"/>
              </a:rPr>
              <a:t> 이미지 생성하기</a:t>
            </a:r>
            <a:endParaRPr lang="ko-KR" altLang="en-US" sz="3200" b="1" dirty="0">
              <a:latin typeface="HY견명조" panose="02030600000101010101" pitchFamily="18" charset="-127"/>
              <a:ea typeface="HY견명조" panose="02030600000101010101" pitchFamily="18" charset="-127"/>
              <a:cs typeface="Times New Roman" panose="02020603050405020304" pitchFamily="18" charset="0"/>
            </a:endParaRPr>
          </a:p>
        </p:txBody>
      </p:sp>
      <p:sp>
        <p:nvSpPr>
          <p:cNvPr id="4" name="직사각형 3"/>
          <p:cNvSpPr/>
          <p:nvPr/>
        </p:nvSpPr>
        <p:spPr>
          <a:xfrm>
            <a:off x="4474457" y="1282490"/>
            <a:ext cx="3272050" cy="553998"/>
          </a:xfrm>
          <a:prstGeom prst="rect">
            <a:avLst/>
          </a:prstGeom>
        </p:spPr>
        <p:txBody>
          <a:bodyPr wrap="none">
            <a:spAutoFit/>
          </a:bodyPr>
          <a:lstStyle/>
          <a:p>
            <a:pPr>
              <a:lnSpc>
                <a:spcPct val="150000"/>
              </a:lnSpc>
            </a:pPr>
            <a:r>
              <a:rPr lang="ko-KR" altLang="en-US" sz="2000" dirty="0" err="1" smtClean="0">
                <a:latin typeface="HY견명조" panose="02030600000101010101" pitchFamily="18" charset="-127"/>
                <a:ea typeface="HY견명조" panose="02030600000101010101" pitchFamily="18" charset="-127"/>
              </a:rPr>
              <a:t>Whisk로</a:t>
            </a:r>
            <a:r>
              <a:rPr lang="ko-KR" altLang="en-US" sz="2000" dirty="0" smtClean="0">
                <a:latin typeface="HY견명조" panose="02030600000101010101" pitchFamily="18" charset="-127"/>
                <a:ea typeface="HY견명조" panose="02030600000101010101" pitchFamily="18" charset="-127"/>
              </a:rPr>
              <a:t> 이미지 생성하기</a:t>
            </a:r>
            <a:endParaRPr lang="ko-KR" altLang="en-US" sz="2000" b="1" dirty="0">
              <a:latin typeface="HY견명조" panose="02030600000101010101" pitchFamily="18" charset="-127"/>
              <a:ea typeface="HY견명조" panose="02030600000101010101" pitchFamily="18" charset="-127"/>
              <a:cs typeface="Times New Roman" panose="02020603050405020304" pitchFamily="18" charset="0"/>
            </a:endParaRPr>
          </a:p>
        </p:txBody>
      </p:sp>
      <p:pic>
        <p:nvPicPr>
          <p:cNvPr id="3" name="그림 2"/>
          <p:cNvPicPr>
            <a:picLocks noChangeAspect="1"/>
          </p:cNvPicPr>
          <p:nvPr/>
        </p:nvPicPr>
        <p:blipFill>
          <a:blip r:embed="rId3"/>
          <a:stretch>
            <a:fillRect/>
          </a:stretch>
        </p:blipFill>
        <p:spPr>
          <a:xfrm>
            <a:off x="547562" y="1935125"/>
            <a:ext cx="959980" cy="4217057"/>
          </a:xfrm>
          <a:prstGeom prst="rect">
            <a:avLst/>
          </a:prstGeom>
        </p:spPr>
      </p:pic>
      <p:pic>
        <p:nvPicPr>
          <p:cNvPr id="7" name="그림 6"/>
          <p:cNvPicPr>
            <a:picLocks noChangeAspect="1"/>
          </p:cNvPicPr>
          <p:nvPr/>
        </p:nvPicPr>
        <p:blipFill>
          <a:blip r:embed="rId4"/>
          <a:stretch>
            <a:fillRect/>
          </a:stretch>
        </p:blipFill>
        <p:spPr>
          <a:xfrm>
            <a:off x="1671822" y="2275098"/>
            <a:ext cx="10389888" cy="3487749"/>
          </a:xfrm>
          <a:prstGeom prst="rect">
            <a:avLst/>
          </a:prstGeom>
        </p:spPr>
      </p:pic>
    </p:spTree>
    <p:extLst>
      <p:ext uri="{BB962C8B-B14F-4D97-AF65-F5344CB8AC3E}">
        <p14:creationId xmlns:p14="http://schemas.microsoft.com/office/powerpoint/2010/main" val="26015359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TextBox 2"/>
          <p:cNvSpPr txBox="1">
            <a:spLocks noChangeArrowheads="1"/>
          </p:cNvSpPr>
          <p:nvPr/>
        </p:nvSpPr>
        <p:spPr bwMode="auto">
          <a:xfrm>
            <a:off x="550863" y="233363"/>
            <a:ext cx="828833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 typeface="Arial" panose="020B0604020202020204" pitchFamily="34" charset="0"/>
              <a:buNone/>
            </a:pPr>
            <a:r>
              <a:rPr lang="en-US" altLang="ko-KR" sz="3200" b="1">
                <a:latin typeface="Times New Roman" panose="02020603050405020304" pitchFamily="18" charset="0"/>
                <a:cs typeface="Times New Roman" panose="02020603050405020304" pitchFamily="18" charset="0"/>
              </a:rPr>
              <a:t>Image/Video Synthesis: Whisk</a:t>
            </a:r>
          </a:p>
        </p:txBody>
      </p:sp>
      <p:sp>
        <p:nvSpPr>
          <p:cNvPr id="82947" name="직사각형 2"/>
          <p:cNvSpPr>
            <a:spLocks noChangeArrowheads="1"/>
          </p:cNvSpPr>
          <p:nvPr/>
        </p:nvSpPr>
        <p:spPr bwMode="auto">
          <a:xfrm>
            <a:off x="5168900" y="6453188"/>
            <a:ext cx="1935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ko-KR" altLang="en-US" sz="1400">
                <a:latin typeface="Times New Roman" panose="02020603050405020304" pitchFamily="18" charset="0"/>
                <a:cs typeface="Times New Roman" panose="02020603050405020304" pitchFamily="18" charset="0"/>
              </a:rPr>
              <a:t>https://labs.google/fx/ko</a:t>
            </a:r>
          </a:p>
        </p:txBody>
      </p:sp>
      <p:pic>
        <p:nvPicPr>
          <p:cNvPr id="82948" name="그림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4463" y="2814638"/>
            <a:ext cx="9444037"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직사각형 4"/>
          <p:cNvSpPr>
            <a:spLocks noChangeArrowheads="1"/>
          </p:cNvSpPr>
          <p:nvPr/>
        </p:nvSpPr>
        <p:spPr bwMode="auto">
          <a:xfrm>
            <a:off x="1271588" y="1557338"/>
            <a:ext cx="9131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ko-KR" altLang="en-US">
                <a:latin typeface="HY견명조" panose="02030600000101010101" pitchFamily="18" charset="-127"/>
                <a:ea typeface="HY견명조" panose="02030600000101010101" pitchFamily="18" charset="-127"/>
              </a:rPr>
              <a:t>부산외대 봄의 페스티벌을 알리는 </a:t>
            </a:r>
            <a:r>
              <a:rPr lang="en-US" altLang="ko-KR">
                <a:latin typeface="HY견명조" panose="02030600000101010101" pitchFamily="18" charset="-127"/>
                <a:ea typeface="HY견명조" panose="02030600000101010101" pitchFamily="18" charset="-127"/>
              </a:rPr>
              <a:t>Whisk</a:t>
            </a:r>
            <a:r>
              <a:rPr lang="ko-KR" altLang="en-US">
                <a:latin typeface="HY견명조" panose="02030600000101010101" pitchFamily="18" charset="-127"/>
                <a:ea typeface="HY견명조" panose="02030600000101010101" pitchFamily="18" charset="-127"/>
              </a:rPr>
              <a:t>을 위한 학생 피사체</a:t>
            </a:r>
            <a:r>
              <a:rPr lang="en-US" altLang="ko-KR">
                <a:latin typeface="HY견명조" panose="02030600000101010101" pitchFamily="18" charset="-127"/>
                <a:ea typeface="HY견명조" panose="02030600000101010101" pitchFamily="18" charset="-127"/>
              </a:rPr>
              <a:t>, </a:t>
            </a:r>
            <a:r>
              <a:rPr lang="ko-KR" altLang="en-US">
                <a:latin typeface="HY견명조" panose="02030600000101010101" pitchFamily="18" charset="-127"/>
                <a:ea typeface="HY견명조" panose="02030600000101010101" pitchFamily="18" charset="-127"/>
              </a:rPr>
              <a:t>장면</a:t>
            </a:r>
            <a:r>
              <a:rPr lang="en-US" altLang="ko-KR">
                <a:latin typeface="HY견명조" panose="02030600000101010101" pitchFamily="18" charset="-127"/>
                <a:ea typeface="HY견명조" panose="02030600000101010101" pitchFamily="18" charset="-127"/>
              </a:rPr>
              <a:t>, </a:t>
            </a:r>
            <a:r>
              <a:rPr lang="ko-KR" altLang="en-US">
                <a:latin typeface="HY견명조" panose="02030600000101010101" pitchFamily="18" charset="-127"/>
                <a:ea typeface="HY견명조" panose="02030600000101010101" pitchFamily="18" charset="-127"/>
              </a:rPr>
              <a:t>스타일을 생성하는 프롬프트를 설계해줘</a:t>
            </a:r>
            <a:r>
              <a:rPr lang="en-US" altLang="ko-KR">
                <a:latin typeface="HY견명조" panose="02030600000101010101" pitchFamily="18" charset="-127"/>
                <a:ea typeface="HY견명조" panose="02030600000101010101" pitchFamily="18" charset="-127"/>
              </a:rPr>
              <a:t>.</a:t>
            </a:r>
            <a:endParaRPr lang="ko-KR" altLang="en-US">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287868592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p:nvPr/>
        </p:nvSpPr>
        <p:spPr>
          <a:xfrm>
            <a:off x="547562" y="444412"/>
            <a:ext cx="11052559" cy="492443"/>
          </a:xfrm>
          <a:prstGeom prst="rect">
            <a:avLst/>
          </a:prstGeom>
        </p:spPr>
        <p:txBody>
          <a:bodyPr wrap="square" lIns="0" tIns="0" rIns="0" bIns="0" rtlCol="0" anchor="b">
            <a:spAutoFit/>
          </a:bodyPr>
          <a:lstStyle/>
          <a:p>
            <a:r>
              <a:rPr lang="ko-KR" altLang="en-US" sz="3200" dirty="0">
                <a:latin typeface="Times New Roman" panose="02020603050405020304" pitchFamily="18" charset="0"/>
                <a:ea typeface="HY견명조" panose="02030600000101010101" pitchFamily="18" charset="-127"/>
                <a:cs typeface="Times New Roman" panose="02020603050405020304" pitchFamily="18" charset="0"/>
              </a:rPr>
              <a:t>실전! 기본 프롬프트 공식</a:t>
            </a:r>
          </a:p>
        </p:txBody>
      </p:sp>
      <p:sp>
        <p:nvSpPr>
          <p:cNvPr id="2" name="직사각형 1"/>
          <p:cNvSpPr/>
          <p:nvPr/>
        </p:nvSpPr>
        <p:spPr>
          <a:xfrm>
            <a:off x="770846" y="1635780"/>
            <a:ext cx="7033452" cy="5170646"/>
          </a:xfrm>
          <a:prstGeom prst="rect">
            <a:avLst/>
          </a:prstGeom>
        </p:spPr>
        <p:txBody>
          <a:bodyPr wrap="square">
            <a:spAutoFit/>
          </a:bodyPr>
          <a:lstStyle/>
          <a:p>
            <a:pPr>
              <a:lnSpc>
                <a:spcPct val="150000"/>
              </a:lnSpc>
            </a:pPr>
            <a:r>
              <a:rPr lang="ko-KR" altLang="en-US" sz="2000" dirty="0" smtClean="0">
                <a:latin typeface="Times New Roman" panose="02020603050405020304" pitchFamily="18" charset="0"/>
                <a:ea typeface="HY견명조" panose="02030600000101010101" pitchFamily="18" charset="-127"/>
                <a:cs typeface="Times New Roman" panose="02020603050405020304" pitchFamily="18" charset="0"/>
              </a:rPr>
              <a:t>프롬프트 </a:t>
            </a:r>
            <a:r>
              <a:rPr lang="ko-KR" altLang="en-US" sz="2000" dirty="0">
                <a:latin typeface="Times New Roman" panose="02020603050405020304" pitchFamily="18" charset="0"/>
                <a:ea typeface="HY견명조" panose="02030600000101010101" pitchFamily="18" charset="-127"/>
                <a:cs typeface="Times New Roman" panose="02020603050405020304" pitchFamily="18" charset="0"/>
              </a:rPr>
              <a:t>구성 </a:t>
            </a:r>
            <a:r>
              <a:rPr lang="ko-KR" altLang="en-US" sz="2000" dirty="0" smtClean="0">
                <a:latin typeface="Times New Roman" panose="02020603050405020304" pitchFamily="18" charset="0"/>
                <a:ea typeface="HY견명조" panose="02030600000101010101" pitchFamily="18" charset="-127"/>
                <a:cs typeface="Times New Roman" panose="02020603050405020304" pitchFamily="18" charset="0"/>
              </a:rPr>
              <a:t>요소</a:t>
            </a:r>
            <a:endParaRPr lang="en-US" altLang="ko-KR" sz="2000" dirty="0" smtClean="0">
              <a:latin typeface="Times New Roman" panose="02020603050405020304" pitchFamily="18" charset="0"/>
              <a:ea typeface="HY견명조" panose="02030600000101010101" pitchFamily="18" charset="-127"/>
              <a:cs typeface="Times New Roman" panose="02020603050405020304" pitchFamily="18" charset="0"/>
            </a:endParaRPr>
          </a:p>
          <a:p>
            <a:pPr>
              <a:lnSpc>
                <a:spcPct val="150000"/>
              </a:lnSpc>
            </a:pPr>
            <a:endParaRPr lang="ko-KR" altLang="en-US" sz="2000" dirty="0">
              <a:latin typeface="Times New Roman" panose="02020603050405020304" pitchFamily="18" charset="0"/>
              <a:ea typeface="HY견명조" panose="02030600000101010101" pitchFamily="18" charset="-127"/>
              <a:cs typeface="Times New Roman" panose="02020603050405020304" pitchFamily="18" charset="0"/>
            </a:endParaRPr>
          </a:p>
          <a:p>
            <a:pPr>
              <a:lnSpc>
                <a:spcPct val="150000"/>
              </a:lnSpc>
            </a:pPr>
            <a:r>
              <a:rPr lang="ko-KR" altLang="en-US" sz="20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2000" dirty="0" smtClean="0">
                <a:latin typeface="Times New Roman" panose="02020603050405020304" pitchFamily="18" charset="0"/>
                <a:ea typeface="HY견명조" panose="02030600000101010101" pitchFamily="18" charset="-127"/>
                <a:cs typeface="Times New Roman" panose="02020603050405020304" pitchFamily="18" charset="0"/>
              </a:rPr>
              <a:t>주제</a:t>
            </a:r>
            <a:r>
              <a:rPr lang="ko-KR" altLang="en-US" sz="2000" dirty="0">
                <a:latin typeface="Times New Roman" panose="02020603050405020304" pitchFamily="18" charset="0"/>
                <a:ea typeface="HY견명조" panose="02030600000101010101" pitchFamily="18" charset="-127"/>
                <a:cs typeface="Times New Roman" panose="02020603050405020304" pitchFamily="18" charset="0"/>
              </a:rPr>
              <a:t>(</a:t>
            </a:r>
            <a:r>
              <a:rPr lang="ko-KR" altLang="en-US" sz="2000" dirty="0" err="1">
                <a:latin typeface="Times New Roman" panose="02020603050405020304" pitchFamily="18" charset="0"/>
                <a:ea typeface="HY견명조" panose="02030600000101010101" pitchFamily="18" charset="-127"/>
                <a:cs typeface="Times New Roman" panose="02020603050405020304" pitchFamily="18" charset="0"/>
              </a:rPr>
              <a:t>Subject</a:t>
            </a:r>
            <a:r>
              <a:rPr lang="ko-KR" altLang="en-US" sz="2000" dirty="0" smtClean="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2000" dirty="0">
                <a:latin typeface="Times New Roman" panose="02020603050405020304" pitchFamily="18" charset="0"/>
                <a:ea typeface="HY견명조" panose="02030600000101010101" pitchFamily="18" charset="-127"/>
                <a:cs typeface="Times New Roman" panose="02020603050405020304" pitchFamily="18" charset="0"/>
              </a:rPr>
              <a:t>인물, 사물, 장면</a:t>
            </a:r>
          </a:p>
          <a:p>
            <a:pPr>
              <a:lnSpc>
                <a:spcPct val="150000"/>
              </a:lnSpc>
            </a:pPr>
            <a:r>
              <a:rPr lang="ko-KR" altLang="en-US" sz="20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2000" dirty="0" smtClean="0">
                <a:latin typeface="Times New Roman" panose="02020603050405020304" pitchFamily="18" charset="0"/>
                <a:ea typeface="HY견명조" panose="02030600000101010101" pitchFamily="18" charset="-127"/>
                <a:cs typeface="Times New Roman" panose="02020603050405020304" pitchFamily="18" charset="0"/>
              </a:rPr>
              <a:t>장면</a:t>
            </a:r>
            <a:r>
              <a:rPr lang="ko-KR" altLang="en-US" sz="2000" dirty="0">
                <a:latin typeface="Times New Roman" panose="02020603050405020304" pitchFamily="18" charset="0"/>
                <a:ea typeface="HY견명조" panose="02030600000101010101" pitchFamily="18" charset="-127"/>
                <a:cs typeface="Times New Roman" panose="02020603050405020304" pitchFamily="18" charset="0"/>
              </a:rPr>
              <a:t>(</a:t>
            </a:r>
            <a:r>
              <a:rPr lang="ko-KR" altLang="en-US" sz="2000" dirty="0" err="1">
                <a:latin typeface="Times New Roman" panose="02020603050405020304" pitchFamily="18" charset="0"/>
                <a:ea typeface="HY견명조" panose="02030600000101010101" pitchFamily="18" charset="-127"/>
                <a:cs typeface="Times New Roman" panose="02020603050405020304" pitchFamily="18" charset="0"/>
              </a:rPr>
              <a:t>Scene</a:t>
            </a:r>
            <a:r>
              <a:rPr lang="ko-KR" altLang="en-US" sz="2000" dirty="0" smtClean="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2000" dirty="0">
                <a:latin typeface="Times New Roman" panose="02020603050405020304" pitchFamily="18" charset="0"/>
                <a:ea typeface="HY견명조" panose="02030600000101010101" pitchFamily="18" charset="-127"/>
                <a:cs typeface="Times New Roman" panose="02020603050405020304" pitchFamily="18" charset="0"/>
              </a:rPr>
              <a:t>공간, 활동</a:t>
            </a:r>
          </a:p>
          <a:p>
            <a:pPr>
              <a:lnSpc>
                <a:spcPct val="150000"/>
              </a:lnSpc>
            </a:pPr>
            <a:r>
              <a:rPr lang="en-US" altLang="ko-KR" sz="2000" dirty="0" smtClean="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2000" dirty="0" smtClean="0">
                <a:latin typeface="Times New Roman" panose="02020603050405020304" pitchFamily="18" charset="0"/>
                <a:ea typeface="HY견명조" panose="02030600000101010101" pitchFamily="18" charset="-127"/>
                <a:cs typeface="Times New Roman" panose="02020603050405020304" pitchFamily="18" charset="0"/>
              </a:rPr>
              <a:t>스타일</a:t>
            </a:r>
            <a:r>
              <a:rPr lang="ko-KR" altLang="en-US" sz="2000" dirty="0">
                <a:latin typeface="Times New Roman" panose="02020603050405020304" pitchFamily="18" charset="0"/>
                <a:ea typeface="HY견명조" panose="02030600000101010101" pitchFamily="18" charset="-127"/>
                <a:cs typeface="Times New Roman" panose="02020603050405020304" pitchFamily="18" charset="0"/>
              </a:rPr>
              <a:t>(</a:t>
            </a:r>
            <a:r>
              <a:rPr lang="ko-KR" altLang="en-US" sz="2000" dirty="0" err="1">
                <a:latin typeface="Times New Roman" panose="02020603050405020304" pitchFamily="18" charset="0"/>
                <a:ea typeface="HY견명조" panose="02030600000101010101" pitchFamily="18" charset="-127"/>
                <a:cs typeface="Times New Roman" panose="02020603050405020304" pitchFamily="18" charset="0"/>
              </a:rPr>
              <a:t>Style</a:t>
            </a:r>
            <a:r>
              <a:rPr lang="ko-KR" altLang="en-US" sz="2000" dirty="0" smtClean="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2000" dirty="0" err="1">
                <a:latin typeface="Times New Roman" panose="02020603050405020304" pitchFamily="18" charset="0"/>
                <a:ea typeface="HY견명조" panose="02030600000101010101" pitchFamily="18" charset="-127"/>
                <a:cs typeface="Times New Roman" panose="02020603050405020304" pitchFamily="18" charset="0"/>
              </a:rPr>
              <a:t>지브리</a:t>
            </a:r>
            <a:r>
              <a:rPr lang="ko-KR" altLang="en-US" sz="2000" dirty="0">
                <a:latin typeface="Times New Roman" panose="02020603050405020304" pitchFamily="18" charset="0"/>
                <a:ea typeface="HY견명조" panose="02030600000101010101" pitchFamily="18" charset="-127"/>
                <a:cs typeface="Times New Roman" panose="02020603050405020304" pitchFamily="18" charset="0"/>
              </a:rPr>
              <a:t>, 순정만화, </a:t>
            </a:r>
            <a:r>
              <a:rPr lang="ko-KR" altLang="en-US" sz="2000" dirty="0" err="1">
                <a:latin typeface="Times New Roman" panose="02020603050405020304" pitchFamily="18" charset="0"/>
                <a:ea typeface="HY견명조" panose="02030600000101010101" pitchFamily="18" charset="-127"/>
                <a:cs typeface="Times New Roman" panose="02020603050405020304" pitchFamily="18" charset="0"/>
              </a:rPr>
              <a:t>픽사</a:t>
            </a:r>
            <a:r>
              <a:rPr lang="ko-KR" altLang="en-US" sz="20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2000" dirty="0" smtClean="0">
                <a:latin typeface="Times New Roman" panose="02020603050405020304" pitchFamily="18" charset="0"/>
                <a:ea typeface="HY견명조" panose="02030600000101010101" pitchFamily="18" charset="-127"/>
                <a:cs typeface="Times New Roman" panose="02020603050405020304" pitchFamily="18" charset="0"/>
              </a:rPr>
              <a:t>등</a:t>
            </a:r>
            <a:endParaRPr lang="en-US" altLang="ko-KR" sz="2000" dirty="0" smtClean="0">
              <a:latin typeface="Times New Roman" panose="02020603050405020304" pitchFamily="18" charset="0"/>
              <a:ea typeface="HY견명조" panose="02030600000101010101" pitchFamily="18" charset="-127"/>
              <a:cs typeface="Times New Roman" panose="02020603050405020304" pitchFamily="18" charset="0"/>
            </a:endParaRPr>
          </a:p>
          <a:p>
            <a:pPr marL="285750" indent="-285750">
              <a:lnSpc>
                <a:spcPct val="150000"/>
              </a:lnSpc>
              <a:buFontTx/>
              <a:buChar char="-"/>
            </a:pPr>
            <a:endParaRPr lang="en-US" altLang="ko-KR" sz="2000" dirty="0">
              <a:latin typeface="Times New Roman" panose="02020603050405020304" pitchFamily="18" charset="0"/>
              <a:ea typeface="HY견명조" panose="02030600000101010101" pitchFamily="18" charset="-127"/>
              <a:cs typeface="Times New Roman" panose="02020603050405020304" pitchFamily="18" charset="0"/>
            </a:endParaRPr>
          </a:p>
          <a:p>
            <a:pPr>
              <a:lnSpc>
                <a:spcPct val="150000"/>
              </a:lnSpc>
            </a:pPr>
            <a:r>
              <a:rPr lang="ko-KR" altLang="en-US" sz="2000" dirty="0" smtClean="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2000" dirty="0">
                <a:latin typeface="Times New Roman" panose="02020603050405020304" pitchFamily="18" charset="0"/>
                <a:ea typeface="HY견명조" panose="02030600000101010101" pitchFamily="18" charset="-127"/>
                <a:cs typeface="Times New Roman" panose="02020603050405020304" pitchFamily="18" charset="0"/>
              </a:rPr>
              <a:t>예시 프롬프트</a:t>
            </a:r>
          </a:p>
          <a:p>
            <a:pPr>
              <a:lnSpc>
                <a:spcPct val="150000"/>
              </a:lnSpc>
            </a:pPr>
            <a:r>
              <a:rPr lang="ko-KR" altLang="en-US" sz="2000" dirty="0" smtClean="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2000" dirty="0">
                <a:latin typeface="Times New Roman" panose="02020603050405020304" pitchFamily="18" charset="0"/>
                <a:ea typeface="HY견명조" panose="02030600000101010101" pitchFamily="18" charset="-127"/>
                <a:cs typeface="Times New Roman" panose="02020603050405020304" pitchFamily="18" charset="0"/>
              </a:rPr>
              <a:t>"한국 대학생이 </a:t>
            </a:r>
            <a:r>
              <a:rPr lang="ko-KR" altLang="en-US" sz="2000" dirty="0" err="1">
                <a:latin typeface="Times New Roman" panose="02020603050405020304" pitchFamily="18" charset="0"/>
                <a:ea typeface="HY견명조" panose="02030600000101010101" pitchFamily="18" charset="-127"/>
                <a:cs typeface="Times New Roman" panose="02020603050405020304" pitchFamily="18" charset="0"/>
              </a:rPr>
              <a:t>벚꽃길을</a:t>
            </a:r>
            <a:r>
              <a:rPr lang="ko-KR" altLang="en-US" sz="2000" dirty="0">
                <a:latin typeface="Times New Roman" panose="02020603050405020304" pitchFamily="18" charset="0"/>
                <a:ea typeface="HY견명조" panose="02030600000101010101" pitchFamily="18" charset="-127"/>
                <a:cs typeface="Times New Roman" panose="02020603050405020304" pitchFamily="18" charset="0"/>
              </a:rPr>
              <a:t> 걷고 있는 장면을 </a:t>
            </a:r>
            <a:r>
              <a:rPr lang="ko-KR" altLang="en-US" sz="2000" dirty="0" err="1">
                <a:latin typeface="Times New Roman" panose="02020603050405020304" pitchFamily="18" charset="0"/>
                <a:ea typeface="HY견명조" panose="02030600000101010101" pitchFamily="18" charset="-127"/>
                <a:cs typeface="Times New Roman" panose="02020603050405020304" pitchFamily="18" charset="0"/>
              </a:rPr>
              <a:t>지브리</a:t>
            </a:r>
            <a:r>
              <a:rPr lang="ko-KR" altLang="en-US" sz="2000" dirty="0">
                <a:latin typeface="Times New Roman" panose="02020603050405020304" pitchFamily="18" charset="0"/>
                <a:ea typeface="HY견명조" panose="02030600000101010101" pitchFamily="18" charset="-127"/>
                <a:cs typeface="Times New Roman" panose="02020603050405020304" pitchFamily="18" charset="0"/>
              </a:rPr>
              <a:t> 스타일로 그려줘"</a:t>
            </a:r>
          </a:p>
          <a:p>
            <a:pPr>
              <a:lnSpc>
                <a:spcPct val="150000"/>
              </a:lnSpc>
            </a:pPr>
            <a:endParaRPr lang="ko-KR" altLang="en-US" sz="2000" dirty="0">
              <a:latin typeface="Times New Roman" panose="02020603050405020304" pitchFamily="18" charset="0"/>
              <a:ea typeface="HY견명조" panose="02030600000101010101" pitchFamily="18" charset="-127"/>
              <a:cs typeface="Times New Roman" panose="02020603050405020304" pitchFamily="18" charset="0"/>
            </a:endParaRPr>
          </a:p>
          <a:p>
            <a:pPr>
              <a:lnSpc>
                <a:spcPct val="150000"/>
              </a:lnSpc>
            </a:pPr>
            <a:r>
              <a:rPr lang="ko-KR" altLang="en-US" sz="2000" dirty="0" smtClean="0">
                <a:latin typeface="Times New Roman" panose="02020603050405020304" pitchFamily="18" charset="0"/>
                <a:ea typeface="HY견명조" panose="02030600000101010101" pitchFamily="18" charset="-127"/>
                <a:cs typeface="Times New Roman" panose="02020603050405020304" pitchFamily="18" charset="0"/>
              </a:rPr>
              <a:t>결과물은 </a:t>
            </a:r>
            <a:r>
              <a:rPr lang="ko-KR" altLang="en-US" sz="2000" dirty="0">
                <a:latin typeface="Times New Roman" panose="02020603050405020304" pitchFamily="18" charset="0"/>
                <a:ea typeface="HY견명조" panose="02030600000101010101" pitchFamily="18" charset="-127"/>
                <a:cs typeface="Times New Roman" panose="02020603050405020304" pitchFamily="18" charset="0"/>
              </a:rPr>
              <a:t>장면, 감성, 스타일 모두 반영되어 생성됨</a:t>
            </a:r>
          </a:p>
        </p:txBody>
      </p:sp>
      <p:pic>
        <p:nvPicPr>
          <p:cNvPr id="3" name="그림 2"/>
          <p:cNvPicPr>
            <a:picLocks noChangeAspect="1"/>
          </p:cNvPicPr>
          <p:nvPr/>
        </p:nvPicPr>
        <p:blipFill>
          <a:blip r:embed="rId3"/>
          <a:stretch>
            <a:fillRect/>
          </a:stretch>
        </p:blipFill>
        <p:spPr>
          <a:xfrm>
            <a:off x="8123803" y="1635780"/>
            <a:ext cx="3189239" cy="4783858"/>
          </a:xfrm>
          <a:prstGeom prst="rect">
            <a:avLst/>
          </a:prstGeom>
        </p:spPr>
      </p:pic>
    </p:spTree>
    <p:extLst>
      <p:ext uri="{BB962C8B-B14F-4D97-AF65-F5344CB8AC3E}">
        <p14:creationId xmlns:p14="http://schemas.microsoft.com/office/powerpoint/2010/main" val="10949238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TextBox 2"/>
          <p:cNvSpPr txBox="1">
            <a:spLocks noChangeArrowheads="1"/>
          </p:cNvSpPr>
          <p:nvPr/>
        </p:nvSpPr>
        <p:spPr bwMode="auto">
          <a:xfrm>
            <a:off x="550863" y="233363"/>
            <a:ext cx="828833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 typeface="Arial" panose="020B0604020202020204" pitchFamily="34" charset="0"/>
              <a:buNone/>
            </a:pPr>
            <a:r>
              <a:rPr lang="en-US" altLang="ko-KR" sz="3200" b="1">
                <a:latin typeface="Times New Roman" panose="02020603050405020304" pitchFamily="18" charset="0"/>
                <a:cs typeface="Times New Roman" panose="02020603050405020304" pitchFamily="18" charset="0"/>
              </a:rPr>
              <a:t>Image/Video Synthesis:Whisk</a:t>
            </a:r>
          </a:p>
        </p:txBody>
      </p:sp>
      <p:sp>
        <p:nvSpPr>
          <p:cNvPr id="84995" name="직사각형 4"/>
          <p:cNvSpPr>
            <a:spLocks noChangeArrowheads="1"/>
          </p:cNvSpPr>
          <p:nvPr/>
        </p:nvSpPr>
        <p:spPr bwMode="auto">
          <a:xfrm>
            <a:off x="1343025" y="1498600"/>
            <a:ext cx="91328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ko-KR" altLang="en-US">
                <a:latin typeface="HY견명조" panose="02030600000101010101" pitchFamily="18" charset="-127"/>
                <a:ea typeface="HY견명조" panose="02030600000101010101" pitchFamily="18" charset="-127"/>
              </a:rPr>
              <a:t>부산외대 봄의 페스티벌을 알리는 </a:t>
            </a:r>
            <a:r>
              <a:rPr lang="en-US" altLang="ko-KR">
                <a:latin typeface="HY견명조" panose="02030600000101010101" pitchFamily="18" charset="-127"/>
                <a:ea typeface="HY견명조" panose="02030600000101010101" pitchFamily="18" charset="-127"/>
              </a:rPr>
              <a:t>Whisk</a:t>
            </a:r>
            <a:r>
              <a:rPr lang="ko-KR" altLang="en-US">
                <a:latin typeface="HY견명조" panose="02030600000101010101" pitchFamily="18" charset="-127"/>
                <a:ea typeface="HY견명조" panose="02030600000101010101" pitchFamily="18" charset="-127"/>
              </a:rPr>
              <a:t>을 위한 학생 피사체</a:t>
            </a:r>
            <a:r>
              <a:rPr lang="en-US" altLang="ko-KR">
                <a:latin typeface="HY견명조" panose="02030600000101010101" pitchFamily="18" charset="-127"/>
                <a:ea typeface="HY견명조" panose="02030600000101010101" pitchFamily="18" charset="-127"/>
              </a:rPr>
              <a:t>, </a:t>
            </a:r>
            <a:r>
              <a:rPr lang="ko-KR" altLang="en-US">
                <a:latin typeface="HY견명조" panose="02030600000101010101" pitchFamily="18" charset="-127"/>
                <a:ea typeface="HY견명조" panose="02030600000101010101" pitchFamily="18" charset="-127"/>
              </a:rPr>
              <a:t>장면</a:t>
            </a:r>
            <a:r>
              <a:rPr lang="en-US" altLang="ko-KR">
                <a:latin typeface="HY견명조" panose="02030600000101010101" pitchFamily="18" charset="-127"/>
                <a:ea typeface="HY견명조" panose="02030600000101010101" pitchFamily="18" charset="-127"/>
              </a:rPr>
              <a:t>, </a:t>
            </a:r>
            <a:r>
              <a:rPr lang="ko-KR" altLang="en-US">
                <a:latin typeface="HY견명조" panose="02030600000101010101" pitchFamily="18" charset="-127"/>
                <a:ea typeface="HY견명조" panose="02030600000101010101" pitchFamily="18" charset="-127"/>
              </a:rPr>
              <a:t>스타일을 생성하는 프롬프트를 설계해줘</a:t>
            </a:r>
            <a:r>
              <a:rPr lang="en-US" altLang="ko-KR">
                <a:latin typeface="HY견명조" panose="02030600000101010101" pitchFamily="18" charset="-127"/>
                <a:ea typeface="HY견명조" panose="02030600000101010101" pitchFamily="18" charset="-127"/>
              </a:rPr>
              <a:t>.</a:t>
            </a:r>
            <a:endParaRPr lang="ko-KR" altLang="en-US">
              <a:latin typeface="HY견명조" panose="02030600000101010101" pitchFamily="18" charset="-127"/>
              <a:ea typeface="HY견명조" panose="02030600000101010101" pitchFamily="18" charset="-127"/>
            </a:endParaRPr>
          </a:p>
        </p:txBody>
      </p:sp>
      <p:sp>
        <p:nvSpPr>
          <p:cNvPr id="12" name="직사각형 11"/>
          <p:cNvSpPr/>
          <p:nvPr/>
        </p:nvSpPr>
        <p:spPr>
          <a:xfrm>
            <a:off x="695325" y="2708275"/>
            <a:ext cx="4897438" cy="3324225"/>
          </a:xfrm>
          <a:prstGeom prst="rect">
            <a:avLst/>
          </a:prstGeom>
        </p:spPr>
        <p:txBody>
          <a:bodyPr>
            <a:spAutoFit/>
          </a:bodyPr>
          <a:lstStyle/>
          <a:p>
            <a:pPr>
              <a:defRPr/>
            </a:pPr>
            <a:r>
              <a:rPr lang="en-US" altLang="ko-KR" sz="1400" b="1" dirty="0">
                <a:latin typeface="Times New Roman" panose="02020603050405020304" pitchFamily="18" charset="0"/>
                <a:ea typeface="HY견명조" panose="02030600000101010101" pitchFamily="18" charset="-127"/>
                <a:cs typeface="Times New Roman" panose="02020603050405020304" pitchFamily="18" charset="0"/>
              </a:rPr>
              <a:t>1. </a:t>
            </a:r>
            <a:r>
              <a:rPr lang="ko-KR" altLang="en-US" sz="1400" b="1" dirty="0">
                <a:latin typeface="Times New Roman" panose="02020603050405020304" pitchFamily="18" charset="0"/>
                <a:ea typeface="HY견명조" panose="02030600000101010101" pitchFamily="18" charset="-127"/>
                <a:cs typeface="Times New Roman" panose="02020603050405020304" pitchFamily="18" charset="0"/>
              </a:rPr>
              <a:t>주제 콘셉트</a:t>
            </a:r>
          </a:p>
          <a:p>
            <a:pPr marL="360363" indent="-184150">
              <a:buFont typeface="Arial" panose="020B0604020202020204" pitchFamily="34" charset="0"/>
              <a:buChar char="•"/>
              <a:defRPr/>
            </a:pPr>
            <a:r>
              <a:rPr lang="en-US" altLang="ko-KR" sz="1400" b="1" dirty="0">
                <a:latin typeface="Times New Roman" panose="02020603050405020304" pitchFamily="18" charset="0"/>
                <a:ea typeface="HY견명조" panose="02030600000101010101" pitchFamily="18" charset="-127"/>
                <a:cs typeface="Times New Roman" panose="02020603050405020304" pitchFamily="18" charset="0"/>
              </a:rPr>
              <a:t>"Spring Vibes at BUFS"</a:t>
            </a:r>
            <a:endParaRPr lang="ko-KR" altLang="en-US" sz="1400" dirty="0">
              <a:latin typeface="Times New Roman" panose="02020603050405020304" pitchFamily="18" charset="0"/>
              <a:ea typeface="HY견명조" panose="02030600000101010101" pitchFamily="18" charset="-127"/>
              <a:cs typeface="Times New Roman" panose="02020603050405020304" pitchFamily="18" charset="0"/>
            </a:endParaRPr>
          </a:p>
          <a:p>
            <a:pPr marL="360363" indent="-184150">
              <a:buFont typeface="Arial" panose="020B0604020202020204" pitchFamily="34" charset="0"/>
              <a:buChar char="•"/>
              <a:defRPr/>
            </a:pPr>
            <a:r>
              <a:rPr lang="ko-KR" altLang="en-US" sz="1400" dirty="0" err="1">
                <a:latin typeface="Times New Roman" panose="02020603050405020304" pitchFamily="18" charset="0"/>
                <a:ea typeface="HY견명조" panose="02030600000101010101" pitchFamily="18" charset="-127"/>
                <a:cs typeface="Times New Roman" panose="02020603050405020304" pitchFamily="18" charset="0"/>
              </a:rPr>
              <a:t>부산외대의</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 봄 페스티벌을 배경으로</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캠퍼스를 즐기는 대학생들의 활기찬 모습 표현</a:t>
            </a:r>
            <a:endParaRPr lang="en-US" altLang="ko-KR" sz="1400" dirty="0">
              <a:latin typeface="Times New Roman" panose="02020603050405020304" pitchFamily="18" charset="0"/>
              <a:ea typeface="HY견명조" panose="02030600000101010101" pitchFamily="18" charset="-127"/>
              <a:cs typeface="Times New Roman" panose="02020603050405020304" pitchFamily="18" charset="0"/>
            </a:endParaRPr>
          </a:p>
          <a:p>
            <a:pPr>
              <a:buFont typeface="Arial" panose="020B0604020202020204" pitchFamily="34" charset="0"/>
              <a:buChar char="•"/>
              <a:defRPr/>
            </a:pPr>
            <a:endParaRPr lang="en-US" altLang="ko-KR" sz="1400" dirty="0">
              <a:latin typeface="Times New Roman" panose="02020603050405020304" pitchFamily="18" charset="0"/>
              <a:ea typeface="HY견명조" panose="02030600000101010101" pitchFamily="18" charset="-127"/>
              <a:cs typeface="Times New Roman" panose="02020603050405020304" pitchFamily="18" charset="0"/>
            </a:endParaRPr>
          </a:p>
          <a:p>
            <a:pPr>
              <a:defRPr/>
            </a:pPr>
            <a:r>
              <a:rPr lang="en-US" altLang="ko-KR" sz="1400" b="1" dirty="0">
                <a:latin typeface="Times New Roman" panose="02020603050405020304" pitchFamily="18" charset="0"/>
                <a:ea typeface="HY견명조" panose="02030600000101010101" pitchFamily="18" charset="-127"/>
                <a:cs typeface="Times New Roman" panose="02020603050405020304" pitchFamily="18" charset="0"/>
              </a:rPr>
              <a:t>2. </a:t>
            </a:r>
            <a:r>
              <a:rPr lang="ko-KR" altLang="en-US" sz="1400" b="1" dirty="0">
                <a:latin typeface="Times New Roman" panose="02020603050405020304" pitchFamily="18" charset="0"/>
                <a:ea typeface="HY견명조" panose="02030600000101010101" pitchFamily="18" charset="-127"/>
                <a:cs typeface="Times New Roman" panose="02020603050405020304" pitchFamily="18" charset="0"/>
              </a:rPr>
              <a:t>피사체 설정 </a:t>
            </a:r>
            <a:r>
              <a:rPr lang="en-US" altLang="ko-KR" sz="1400" b="1" dirty="0">
                <a:latin typeface="Times New Roman" panose="02020603050405020304" pitchFamily="18" charset="0"/>
                <a:ea typeface="HY견명조" panose="02030600000101010101" pitchFamily="18" charset="-127"/>
                <a:cs typeface="Times New Roman" panose="02020603050405020304" pitchFamily="18" charset="0"/>
              </a:rPr>
              <a:t>(Students)</a:t>
            </a:r>
          </a:p>
          <a:p>
            <a:pPr marL="360363" indent="-184150">
              <a:buFont typeface="Arial" panose="020B0604020202020204" pitchFamily="34" charset="0"/>
              <a:buChar char="•"/>
              <a:defRPr/>
            </a:pP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20</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대 초반의 다양한 국적의 대학생들 </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한국인</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외국인 혼합</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a:t>
            </a:r>
          </a:p>
          <a:p>
            <a:pPr marL="360363" indent="-184150">
              <a:buFont typeface="Arial" panose="020B0604020202020204" pitchFamily="34" charset="0"/>
              <a:buChar char="•"/>
              <a:defRPr/>
            </a:pPr>
            <a:r>
              <a:rPr lang="ko-KR" altLang="en-US" sz="1400" dirty="0" err="1">
                <a:latin typeface="Times New Roman" panose="02020603050405020304" pitchFamily="18" charset="0"/>
                <a:ea typeface="HY견명조" panose="02030600000101010101" pitchFamily="18" charset="-127"/>
                <a:cs typeface="Times New Roman" panose="02020603050405020304" pitchFamily="18" charset="0"/>
              </a:rPr>
              <a:t>봄옷차림</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니트</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가디건</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1400" dirty="0" err="1">
                <a:latin typeface="Times New Roman" panose="02020603050405020304" pitchFamily="18" charset="0"/>
                <a:ea typeface="HY견명조" panose="02030600000101010101" pitchFamily="18" charset="-127"/>
                <a:cs typeface="Times New Roman" panose="02020603050405020304" pitchFamily="18" charset="0"/>
              </a:rPr>
              <a:t>청자켓</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1400" dirty="0" err="1">
                <a:latin typeface="Times New Roman" panose="02020603050405020304" pitchFamily="18" charset="0"/>
                <a:ea typeface="HY견명조" panose="02030600000101010101" pitchFamily="18" charset="-127"/>
                <a:cs typeface="Times New Roman" panose="02020603050405020304" pitchFamily="18" charset="0"/>
              </a:rPr>
              <a:t>캔버스백</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꽃핀</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선글라스</a:t>
            </a:r>
          </a:p>
          <a:p>
            <a:pPr marL="360363" indent="-184150">
              <a:buFont typeface="Arial" panose="020B0604020202020204" pitchFamily="34" charset="0"/>
              <a:buChar char="•"/>
              <a:defRPr/>
            </a:pP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자연스러운 포즈</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웃고</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사진을 찍고</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피크닉 중이거나 춤추는 장면</a:t>
            </a:r>
          </a:p>
          <a:p>
            <a:pPr marL="360363" indent="-184150">
              <a:buFont typeface="Arial" panose="020B0604020202020204" pitchFamily="34" charset="0"/>
              <a:buChar char="•"/>
              <a:defRPr/>
            </a:pP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소도구</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음료 컵</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폴라로이드 카메라</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페스티벌 팔찌</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팝업 부스 앞 팸플릿</a:t>
            </a:r>
          </a:p>
          <a:p>
            <a:pPr>
              <a:defRPr/>
            </a:pPr>
            <a:endParaRPr lang="ko-KR" altLang="en-US" sz="1400" dirty="0">
              <a:latin typeface="Times New Roman" panose="02020603050405020304" pitchFamily="18" charset="0"/>
              <a:ea typeface="HY견명조" panose="02030600000101010101" pitchFamily="18" charset="-127"/>
              <a:cs typeface="Times New Roman" panose="02020603050405020304" pitchFamily="18" charset="0"/>
            </a:endParaRPr>
          </a:p>
        </p:txBody>
      </p:sp>
      <p:sp>
        <p:nvSpPr>
          <p:cNvPr id="13" name="직사각형 12"/>
          <p:cNvSpPr/>
          <p:nvPr/>
        </p:nvSpPr>
        <p:spPr>
          <a:xfrm>
            <a:off x="6456363" y="2708275"/>
            <a:ext cx="5111750" cy="3324225"/>
          </a:xfrm>
          <a:prstGeom prst="rect">
            <a:avLst/>
          </a:prstGeom>
        </p:spPr>
        <p:txBody>
          <a:bodyPr>
            <a:spAutoFit/>
          </a:bodyPr>
          <a:lstStyle/>
          <a:p>
            <a:pPr>
              <a:defRPr/>
            </a:pPr>
            <a:r>
              <a:rPr lang="en-US" altLang="ko-KR" sz="1400" b="1" dirty="0">
                <a:latin typeface="Times New Roman" panose="02020603050405020304" pitchFamily="18" charset="0"/>
                <a:ea typeface="HY견명조" panose="02030600000101010101" pitchFamily="18" charset="-127"/>
                <a:cs typeface="Times New Roman" panose="02020603050405020304" pitchFamily="18" charset="0"/>
              </a:rPr>
              <a:t>3. </a:t>
            </a:r>
            <a:r>
              <a:rPr lang="ko-KR" altLang="en-US" sz="1400" b="1" dirty="0">
                <a:latin typeface="Times New Roman" panose="02020603050405020304" pitchFamily="18" charset="0"/>
                <a:ea typeface="HY견명조" panose="02030600000101010101" pitchFamily="18" charset="-127"/>
                <a:cs typeface="Times New Roman" panose="02020603050405020304" pitchFamily="18" charset="0"/>
              </a:rPr>
              <a:t>장면 설정 </a:t>
            </a:r>
            <a:r>
              <a:rPr lang="en-US" altLang="ko-KR" sz="1400" b="1" dirty="0">
                <a:latin typeface="Times New Roman" panose="02020603050405020304" pitchFamily="18" charset="0"/>
                <a:ea typeface="HY견명조" panose="02030600000101010101" pitchFamily="18" charset="-127"/>
                <a:cs typeface="Times New Roman" panose="02020603050405020304" pitchFamily="18" charset="0"/>
              </a:rPr>
              <a:t>(Scene)</a:t>
            </a:r>
          </a:p>
          <a:p>
            <a:pPr marL="360363" indent="-184150">
              <a:buFont typeface="Arial" panose="020B0604020202020204" pitchFamily="34" charset="0"/>
              <a:buChar char="•"/>
              <a:defRPr/>
            </a:pPr>
            <a:r>
              <a:rPr lang="ko-KR" altLang="en-US" sz="1400" b="1" dirty="0">
                <a:latin typeface="Times New Roman" panose="02020603050405020304" pitchFamily="18" charset="0"/>
                <a:ea typeface="HY견명조" panose="02030600000101010101" pitchFamily="18" charset="-127"/>
                <a:cs typeface="Times New Roman" panose="02020603050405020304" pitchFamily="18" charset="0"/>
              </a:rPr>
              <a:t>배경</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a:t>
            </a:r>
          </a:p>
          <a:p>
            <a:pPr marL="742950" lvl="1" indent="-285750">
              <a:buFont typeface="Wingdings" panose="05000000000000000000" pitchFamily="2" charset="2"/>
              <a:buChar char="ü"/>
              <a:defRPr/>
            </a:pP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캠퍼스 내 벚꽃이 핀 길</a:t>
            </a:r>
          </a:p>
          <a:p>
            <a:pPr marL="742950" lvl="1" indent="-285750">
              <a:buFont typeface="Wingdings" panose="05000000000000000000" pitchFamily="2" charset="2"/>
              <a:buChar char="ü"/>
              <a:defRPr/>
            </a:pP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언덕 위 잔디밭</a:t>
            </a:r>
          </a:p>
          <a:p>
            <a:pPr marL="742950" lvl="1" indent="-285750">
              <a:buFont typeface="Wingdings" panose="05000000000000000000" pitchFamily="2" charset="2"/>
              <a:buChar char="ü"/>
              <a:defRPr/>
            </a:pPr>
            <a:r>
              <a:rPr lang="ko-KR" altLang="en-US" sz="1400" dirty="0" err="1">
                <a:latin typeface="Times New Roman" panose="02020603050405020304" pitchFamily="18" charset="0"/>
                <a:ea typeface="HY견명조" panose="02030600000101010101" pitchFamily="18" charset="-127"/>
                <a:cs typeface="Times New Roman" panose="02020603050405020304" pitchFamily="18" charset="0"/>
              </a:rPr>
              <a:t>국제관</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 앞 잔디에서 열린 </a:t>
            </a:r>
            <a:r>
              <a:rPr lang="ko-KR" altLang="en-US" sz="1400" dirty="0" err="1">
                <a:latin typeface="Times New Roman" panose="02020603050405020304" pitchFamily="18" charset="0"/>
                <a:ea typeface="HY견명조" panose="02030600000101010101" pitchFamily="18" charset="-127"/>
                <a:cs typeface="Times New Roman" panose="02020603050405020304" pitchFamily="18" charset="0"/>
              </a:rPr>
              <a:t>플리마켓</a:t>
            </a:r>
            <a:endParaRPr lang="ko-KR" altLang="en-US" sz="1400" dirty="0">
              <a:latin typeface="Times New Roman" panose="02020603050405020304" pitchFamily="18" charset="0"/>
              <a:ea typeface="HY견명조" panose="02030600000101010101" pitchFamily="18" charset="-127"/>
              <a:cs typeface="Times New Roman" panose="02020603050405020304" pitchFamily="18" charset="0"/>
            </a:endParaRPr>
          </a:p>
          <a:p>
            <a:pPr marL="742950" lvl="1" indent="-285750">
              <a:buFont typeface="Wingdings" panose="05000000000000000000" pitchFamily="2" charset="2"/>
              <a:buChar char="ü"/>
              <a:defRPr/>
            </a:pPr>
            <a:r>
              <a:rPr lang="ko-KR" altLang="en-US" sz="1400" dirty="0" err="1">
                <a:latin typeface="Times New Roman" panose="02020603050405020304" pitchFamily="18" charset="0"/>
                <a:ea typeface="HY견명조" panose="02030600000101010101" pitchFamily="18" charset="-127"/>
                <a:cs typeface="Times New Roman" panose="02020603050405020304" pitchFamily="18" charset="0"/>
              </a:rPr>
              <a:t>노천무대</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 앞에서의 </a:t>
            </a:r>
            <a:r>
              <a:rPr lang="ko-KR" altLang="en-US" sz="1400" dirty="0" err="1">
                <a:latin typeface="Times New Roman" panose="02020603050405020304" pitchFamily="18" charset="0"/>
                <a:ea typeface="HY견명조" panose="02030600000101010101" pitchFamily="18" charset="-127"/>
                <a:cs typeface="Times New Roman" panose="02020603050405020304" pitchFamily="18" charset="0"/>
              </a:rPr>
              <a:t>버스킹</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 공연</a:t>
            </a:r>
          </a:p>
          <a:p>
            <a:pPr marL="360363" indent="-184150">
              <a:buFont typeface="Arial" panose="020B0604020202020204" pitchFamily="34" charset="0"/>
              <a:buChar char="•"/>
              <a:defRPr/>
            </a:pPr>
            <a:r>
              <a:rPr lang="ko-KR" altLang="en-US" sz="1400" b="1" dirty="0">
                <a:latin typeface="Times New Roman" panose="02020603050405020304" pitchFamily="18" charset="0"/>
                <a:ea typeface="HY견명조" panose="02030600000101010101" pitchFamily="18" charset="-127"/>
                <a:cs typeface="Times New Roman" panose="02020603050405020304" pitchFamily="18" charset="0"/>
              </a:rPr>
              <a:t>활동</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a:t>
            </a:r>
          </a:p>
          <a:p>
            <a:pPr marL="742950" lvl="1" indent="-285750">
              <a:buFont typeface="Wingdings" panose="05000000000000000000" pitchFamily="2" charset="2"/>
              <a:buChar char="ü"/>
              <a:defRPr/>
            </a:pPr>
            <a:r>
              <a:rPr lang="ko-KR" altLang="en-US" sz="1400" dirty="0" err="1">
                <a:latin typeface="Times New Roman" panose="02020603050405020304" pitchFamily="18" charset="0"/>
                <a:ea typeface="HY견명조" panose="02030600000101010101" pitchFamily="18" charset="-127"/>
                <a:cs typeface="Times New Roman" panose="02020603050405020304" pitchFamily="18" charset="0"/>
              </a:rPr>
              <a:t>플리마켓</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 쇼핑</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1400" dirty="0" err="1">
                <a:latin typeface="Times New Roman" panose="02020603050405020304" pitchFamily="18" charset="0"/>
                <a:ea typeface="HY견명조" panose="02030600000101010101" pitchFamily="18" charset="-127"/>
                <a:cs typeface="Times New Roman" panose="02020603050405020304" pitchFamily="18" charset="0"/>
              </a:rPr>
              <a:t>포토존에서</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 사진 찍기</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1400" dirty="0" err="1">
                <a:latin typeface="Times New Roman" panose="02020603050405020304" pitchFamily="18" charset="0"/>
                <a:ea typeface="HY견명조" panose="02030600000101010101" pitchFamily="18" charset="-127"/>
                <a:cs typeface="Times New Roman" panose="02020603050405020304" pitchFamily="18" charset="0"/>
              </a:rPr>
              <a:t>버스킹</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 공연 관람</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국제 음식 시식</a:t>
            </a:r>
            <a:endParaRPr lang="en-US" altLang="ko-KR" sz="1400" dirty="0">
              <a:latin typeface="Times New Roman" panose="02020603050405020304" pitchFamily="18" charset="0"/>
              <a:ea typeface="HY견명조" panose="02030600000101010101" pitchFamily="18" charset="-127"/>
              <a:cs typeface="Times New Roman" panose="02020603050405020304" pitchFamily="18" charset="0"/>
            </a:endParaRPr>
          </a:p>
          <a:p>
            <a:pPr lvl="1">
              <a:defRPr/>
            </a:pPr>
            <a:endParaRPr lang="en-US" altLang="ko-KR" sz="1400" dirty="0">
              <a:latin typeface="Times New Roman" panose="02020603050405020304" pitchFamily="18" charset="0"/>
              <a:ea typeface="HY견명조" panose="02030600000101010101" pitchFamily="18" charset="-127"/>
              <a:cs typeface="Times New Roman" panose="02020603050405020304" pitchFamily="18" charset="0"/>
            </a:endParaRPr>
          </a:p>
          <a:p>
            <a:pPr>
              <a:defRPr/>
            </a:pPr>
            <a:r>
              <a:rPr lang="en-US" altLang="ko-KR" sz="1400" b="1" dirty="0">
                <a:latin typeface="Times New Roman" panose="02020603050405020304" pitchFamily="18" charset="0"/>
                <a:ea typeface="HY견명조" panose="02030600000101010101" pitchFamily="18" charset="-127"/>
                <a:cs typeface="Times New Roman" panose="02020603050405020304" pitchFamily="18" charset="0"/>
              </a:rPr>
              <a:t>4. </a:t>
            </a:r>
            <a:r>
              <a:rPr lang="ko-KR" altLang="en-US" sz="1400" b="1" dirty="0">
                <a:latin typeface="Times New Roman" panose="02020603050405020304" pitchFamily="18" charset="0"/>
                <a:ea typeface="HY견명조" panose="02030600000101010101" pitchFamily="18" charset="-127"/>
                <a:cs typeface="Times New Roman" panose="02020603050405020304" pitchFamily="18" charset="0"/>
              </a:rPr>
              <a:t>스타일 설정 </a:t>
            </a:r>
            <a:r>
              <a:rPr lang="en-US" altLang="ko-KR" sz="1400" b="1" dirty="0">
                <a:latin typeface="Times New Roman" panose="02020603050405020304" pitchFamily="18" charset="0"/>
                <a:ea typeface="HY견명조" panose="02030600000101010101" pitchFamily="18" charset="-127"/>
                <a:cs typeface="Times New Roman" panose="02020603050405020304" pitchFamily="18" charset="0"/>
              </a:rPr>
              <a:t>(Style)</a:t>
            </a:r>
          </a:p>
          <a:p>
            <a:pPr marL="360363" indent="-184150">
              <a:buFont typeface="Arial" panose="020B0604020202020204" pitchFamily="34" charset="0"/>
              <a:buChar char="•"/>
              <a:defRPr/>
            </a:pP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사진 스타일</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1400" b="1" dirty="0">
                <a:latin typeface="Times New Roman" panose="02020603050405020304" pitchFamily="18" charset="0"/>
                <a:ea typeface="HY견명조" panose="02030600000101010101" pitchFamily="18" charset="-127"/>
                <a:cs typeface="Times New Roman" panose="02020603050405020304" pitchFamily="18" charset="0"/>
              </a:rPr>
              <a:t>필름 카메라 느낌</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 </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or </a:t>
            </a:r>
            <a:r>
              <a:rPr lang="ko-KR" altLang="en-US" sz="1400" b="1" dirty="0">
                <a:latin typeface="Times New Roman" panose="02020603050405020304" pitchFamily="18" charset="0"/>
                <a:ea typeface="HY견명조" panose="02030600000101010101" pitchFamily="18" charset="-127"/>
                <a:cs typeface="Times New Roman" panose="02020603050405020304" pitchFamily="18" charset="0"/>
              </a:rPr>
              <a:t>따뜻한 햇살의 소프트 톤</a:t>
            </a:r>
            <a:endParaRPr lang="ko-KR" altLang="en-US" sz="1400" dirty="0">
              <a:latin typeface="Times New Roman" panose="02020603050405020304" pitchFamily="18" charset="0"/>
              <a:ea typeface="HY견명조" panose="02030600000101010101" pitchFamily="18" charset="-127"/>
              <a:cs typeface="Times New Roman" panose="02020603050405020304" pitchFamily="18" charset="0"/>
            </a:endParaRPr>
          </a:p>
          <a:p>
            <a:pPr marL="360363" indent="-184150">
              <a:buFont typeface="Arial" panose="020B0604020202020204" pitchFamily="34" charset="0"/>
              <a:buChar char="•"/>
              <a:defRPr/>
            </a:pP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색감</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파스텔 계열</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자연광 강조</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따뜻한 화이트 밸런스</a:t>
            </a:r>
          </a:p>
          <a:p>
            <a:pPr marL="360363" indent="-184150">
              <a:buFont typeface="Arial" panose="020B0604020202020204" pitchFamily="34" charset="0"/>
              <a:buChar char="•"/>
              <a:defRPr/>
            </a:pP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표현 톤</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청춘</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자유</a:t>
            </a:r>
            <a:r>
              <a:rPr lang="en-US" altLang="ko-KR" sz="1400" dirty="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1400" dirty="0">
                <a:latin typeface="Times New Roman" panose="02020603050405020304" pitchFamily="18" charset="0"/>
                <a:ea typeface="HY견명조" panose="02030600000101010101" pitchFamily="18" charset="-127"/>
                <a:cs typeface="Times New Roman" panose="02020603050405020304" pitchFamily="18" charset="0"/>
              </a:rPr>
              <a:t>봄날의 낭만</a:t>
            </a:r>
          </a:p>
          <a:p>
            <a:pPr lvl="1">
              <a:defRPr/>
            </a:pPr>
            <a:endParaRPr lang="en-US" altLang="ko-KR" sz="1400" dirty="0">
              <a:latin typeface="Times New Roman" panose="02020603050405020304" pitchFamily="18" charset="0"/>
              <a:ea typeface="HY견명조" panose="02030600000101010101" pitchFamily="18" charset="-127"/>
              <a:cs typeface="Times New Roman" panose="02020603050405020304" pitchFamily="18" charset="0"/>
            </a:endParaRPr>
          </a:p>
        </p:txBody>
      </p:sp>
    </p:spTree>
    <p:extLst>
      <p:ext uri="{BB962C8B-B14F-4D97-AF65-F5344CB8AC3E}">
        <p14:creationId xmlns:p14="http://schemas.microsoft.com/office/powerpoint/2010/main" val="302821011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TextBox 2"/>
          <p:cNvSpPr txBox="1">
            <a:spLocks noChangeArrowheads="1"/>
          </p:cNvSpPr>
          <p:nvPr/>
        </p:nvSpPr>
        <p:spPr bwMode="auto">
          <a:xfrm>
            <a:off x="550863" y="233363"/>
            <a:ext cx="828833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 typeface="Arial" panose="020B0604020202020204" pitchFamily="34" charset="0"/>
              <a:buNone/>
            </a:pPr>
            <a:r>
              <a:rPr lang="en-US" altLang="ko-KR" sz="3200" b="1">
                <a:latin typeface="Times New Roman" panose="02020603050405020304" pitchFamily="18" charset="0"/>
                <a:cs typeface="Times New Roman" panose="02020603050405020304" pitchFamily="18" charset="0"/>
              </a:rPr>
              <a:t>Image/Video Synthesis:Whisk</a:t>
            </a:r>
          </a:p>
        </p:txBody>
      </p:sp>
      <p:pic>
        <p:nvPicPr>
          <p:cNvPr id="87043" name="그림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1412875"/>
            <a:ext cx="14255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그림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63075" y="1454150"/>
            <a:ext cx="1412875"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그림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89375" y="1871663"/>
            <a:ext cx="41719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그림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90963" y="3195638"/>
            <a:ext cx="41703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그림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89375" y="5084763"/>
            <a:ext cx="41719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오른쪽 화살표 10"/>
          <p:cNvSpPr/>
          <p:nvPr/>
        </p:nvSpPr>
        <p:spPr>
          <a:xfrm>
            <a:off x="3030538" y="2393950"/>
            <a:ext cx="360362" cy="32496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dirty="0"/>
          </a:p>
        </p:txBody>
      </p:sp>
      <p:sp>
        <p:nvSpPr>
          <p:cNvPr id="15" name="오른쪽 화살표 14"/>
          <p:cNvSpPr/>
          <p:nvPr/>
        </p:nvSpPr>
        <p:spPr>
          <a:xfrm>
            <a:off x="8570913" y="2393950"/>
            <a:ext cx="360362" cy="32496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dirty="0"/>
          </a:p>
        </p:txBody>
      </p:sp>
    </p:spTree>
    <p:extLst>
      <p:ext uri="{BB962C8B-B14F-4D97-AF65-F5344CB8AC3E}">
        <p14:creationId xmlns:p14="http://schemas.microsoft.com/office/powerpoint/2010/main" val="29601717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TextBox 2"/>
          <p:cNvSpPr txBox="1">
            <a:spLocks noChangeArrowheads="1"/>
          </p:cNvSpPr>
          <p:nvPr/>
        </p:nvSpPr>
        <p:spPr bwMode="auto">
          <a:xfrm>
            <a:off x="550863" y="233363"/>
            <a:ext cx="828833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 typeface="Arial" panose="020B0604020202020204" pitchFamily="34" charset="0"/>
              <a:buNone/>
            </a:pPr>
            <a:r>
              <a:rPr lang="en-US" altLang="ko-KR" sz="3200" b="1">
                <a:latin typeface="Times New Roman" panose="02020603050405020304" pitchFamily="18" charset="0"/>
                <a:cs typeface="Times New Roman" panose="02020603050405020304" pitchFamily="18" charset="0"/>
              </a:rPr>
              <a:t>Image/Video Synthesis:Whisk</a:t>
            </a:r>
          </a:p>
        </p:txBody>
      </p:sp>
      <p:pic>
        <p:nvPicPr>
          <p:cNvPr id="89091" name="그림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225" y="1344613"/>
            <a:ext cx="11304588"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72832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TextBox 2"/>
          <p:cNvSpPr txBox="1">
            <a:spLocks noChangeArrowheads="1"/>
          </p:cNvSpPr>
          <p:nvPr/>
        </p:nvSpPr>
        <p:spPr bwMode="auto">
          <a:xfrm>
            <a:off x="550863" y="233363"/>
            <a:ext cx="828833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 typeface="Arial" panose="020B0604020202020204" pitchFamily="34" charset="0"/>
              <a:buNone/>
            </a:pPr>
            <a:r>
              <a:rPr lang="en-US" altLang="ko-KR" sz="3200" b="1">
                <a:latin typeface="Times New Roman" panose="02020603050405020304" pitchFamily="18" charset="0"/>
                <a:cs typeface="Times New Roman" panose="02020603050405020304" pitchFamily="18" charset="0"/>
              </a:rPr>
              <a:t>Image/Video Synthesis:Whisk</a:t>
            </a:r>
          </a:p>
        </p:txBody>
      </p:sp>
      <p:pic>
        <p:nvPicPr>
          <p:cNvPr id="91139" name="그림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888" y="1916113"/>
            <a:ext cx="5256212" cy="39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그림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3325" y="1916113"/>
            <a:ext cx="5284788" cy="39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794985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TextBox 2"/>
          <p:cNvSpPr txBox="1">
            <a:spLocks noChangeArrowheads="1"/>
          </p:cNvSpPr>
          <p:nvPr/>
        </p:nvSpPr>
        <p:spPr bwMode="auto">
          <a:xfrm>
            <a:off x="550863" y="233363"/>
            <a:ext cx="828833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 typeface="Arial" panose="020B0604020202020204" pitchFamily="34" charset="0"/>
              <a:buNone/>
            </a:pPr>
            <a:r>
              <a:rPr lang="en-US" altLang="ko-KR" sz="3200" b="1">
                <a:latin typeface="Times New Roman" panose="02020603050405020304" pitchFamily="18" charset="0"/>
                <a:cs typeface="Times New Roman" panose="02020603050405020304" pitchFamily="18" charset="0"/>
              </a:rPr>
              <a:t>Image/Video Synthesis:Whisk</a:t>
            </a:r>
          </a:p>
        </p:txBody>
      </p:sp>
      <p:graphicFrame>
        <p:nvGraphicFramePr>
          <p:cNvPr id="4" name="표 3"/>
          <p:cNvGraphicFramePr>
            <a:graphicFrameLocks noGrp="1"/>
          </p:cNvGraphicFramePr>
          <p:nvPr/>
        </p:nvGraphicFramePr>
        <p:xfrm>
          <a:off x="623888" y="2420938"/>
          <a:ext cx="10872787" cy="3457575"/>
        </p:xfrm>
        <a:graphic>
          <a:graphicData uri="http://schemas.openxmlformats.org/drawingml/2006/table">
            <a:tbl>
              <a:tblPr/>
              <a:tblGrid>
                <a:gridCol w="2663825">
                  <a:extLst>
                    <a:ext uri="{9D8B030D-6E8A-4147-A177-3AD203B41FA5}">
                      <a16:colId xmlns:a16="http://schemas.microsoft.com/office/drawing/2014/main" val="2305965220"/>
                    </a:ext>
                  </a:extLst>
                </a:gridCol>
                <a:gridCol w="4321175">
                  <a:extLst>
                    <a:ext uri="{9D8B030D-6E8A-4147-A177-3AD203B41FA5}">
                      <a16:colId xmlns:a16="http://schemas.microsoft.com/office/drawing/2014/main" val="571720480"/>
                    </a:ext>
                  </a:extLst>
                </a:gridCol>
                <a:gridCol w="3887787">
                  <a:extLst>
                    <a:ext uri="{9D8B030D-6E8A-4147-A177-3AD203B41FA5}">
                      <a16:colId xmlns:a16="http://schemas.microsoft.com/office/drawing/2014/main" val="3236461312"/>
                    </a:ext>
                  </a:extLst>
                </a:gridCol>
              </a:tblGrid>
              <a:tr h="476250">
                <a:tc>
                  <a:txBody>
                    <a:bodyPr/>
                    <a:lstStyle>
                      <a:lvl1pPr latinLnBrk="1">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1" i="0" u="none" strike="noStrike" cap="none" normalizeH="0" baseline="0" smtClean="0">
                          <a:ln>
                            <a:noFill/>
                          </a:ln>
                          <a:solidFill>
                            <a:schemeClr val="tx1"/>
                          </a:solidFill>
                          <a:effectLst/>
                          <a:latin typeface="Times New Roman" panose="02020603050405020304" pitchFamily="18" charset="0"/>
                          <a:ea typeface="굴림" panose="020B0600000101010101" pitchFamily="50" charset="-127"/>
                          <a:cs typeface="Times New Roman" panose="02020603050405020304" pitchFamily="18" charset="0"/>
                        </a:rPr>
                        <a:t>Purpose</a:t>
                      </a:r>
                      <a:endParaRPr kumimoji="0" lang="en-US" altLang="ko-KR" sz="1800" b="0" i="0" u="none" strike="noStrike" cap="none" normalizeH="0" baseline="0" smtClean="0">
                        <a:ln>
                          <a:noFill/>
                        </a:ln>
                        <a:solidFill>
                          <a:schemeClr val="tx1"/>
                        </a:solidFill>
                        <a:effectLst/>
                        <a:latin typeface="Times New Roman" panose="02020603050405020304" pitchFamily="18" charset="0"/>
                        <a:ea typeface="굴림" panose="020B0600000101010101" pitchFamily="50" charset="-127"/>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1" i="0" u="none" strike="noStrike" cap="none" normalizeH="0" baseline="0" smtClean="0">
                          <a:ln>
                            <a:noFill/>
                          </a:ln>
                          <a:solidFill>
                            <a:schemeClr val="tx1"/>
                          </a:solidFill>
                          <a:effectLst/>
                          <a:latin typeface="Times New Roman" panose="02020603050405020304" pitchFamily="18" charset="0"/>
                          <a:ea typeface="굴림" panose="020B0600000101010101" pitchFamily="50" charset="-127"/>
                          <a:cs typeface="Times New Roman" panose="02020603050405020304" pitchFamily="18" charset="0"/>
                        </a:rPr>
                        <a:t>Description</a:t>
                      </a:r>
                      <a:endParaRPr kumimoji="0" lang="en-US" altLang="ko-KR" sz="1800" b="0" i="0" u="none" strike="noStrike" cap="none" normalizeH="0" baseline="0" smtClean="0">
                        <a:ln>
                          <a:noFill/>
                        </a:ln>
                        <a:solidFill>
                          <a:schemeClr val="tx1"/>
                        </a:solidFill>
                        <a:effectLst/>
                        <a:latin typeface="Times New Roman" panose="02020603050405020304" pitchFamily="18" charset="0"/>
                        <a:ea typeface="굴림" panose="020B0600000101010101" pitchFamily="50" charset="-127"/>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1" i="0" u="none" strike="noStrike" cap="none" normalizeH="0" baseline="0" smtClean="0">
                          <a:ln>
                            <a:noFill/>
                          </a:ln>
                          <a:solidFill>
                            <a:schemeClr val="tx1"/>
                          </a:solidFill>
                          <a:effectLst/>
                          <a:latin typeface="Times New Roman" panose="02020603050405020304" pitchFamily="18" charset="0"/>
                          <a:ea typeface="굴림" panose="020B0600000101010101" pitchFamily="50" charset="-127"/>
                          <a:cs typeface="Times New Roman" panose="02020603050405020304" pitchFamily="18" charset="0"/>
                        </a:rPr>
                        <a:t>Example Use Cases</a:t>
                      </a:r>
                      <a:endParaRPr kumimoji="0" lang="en-US" altLang="ko-KR" sz="1800" b="0" i="0" u="none" strike="noStrike" cap="none" normalizeH="0" baseline="0" smtClean="0">
                        <a:ln>
                          <a:noFill/>
                        </a:ln>
                        <a:solidFill>
                          <a:schemeClr val="tx1"/>
                        </a:solidFill>
                        <a:effectLst/>
                        <a:latin typeface="Times New Roman" panose="02020603050405020304" pitchFamily="18" charset="0"/>
                        <a:ea typeface="굴림" panose="020B0600000101010101" pitchFamily="50" charset="-127"/>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10024130"/>
                  </a:ext>
                </a:extLst>
              </a:tr>
              <a:tr h="476250">
                <a:tc>
                  <a:txBody>
                    <a:bodyPr/>
                    <a:lstStyle>
                      <a:lvl1pPr latinLnBrk="1">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anose="02020603050405020304" pitchFamily="18" charset="0"/>
                          <a:ea typeface="굴림" panose="020B0600000101010101" pitchFamily="50" charset="-127"/>
                          <a:cs typeface="Times New Roman" panose="02020603050405020304" pitchFamily="18" charset="0"/>
                        </a:rPr>
                        <a:t>1. Emotional Appeal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anose="02020603050405020304" pitchFamily="18" charset="0"/>
                          <a:ea typeface="굴림" panose="020B0600000101010101" pitchFamily="50" charset="-127"/>
                          <a:cs typeface="Times New Roman" panose="02020603050405020304" pitchFamily="18" charset="0"/>
                        </a:rPr>
                        <a:t>Stimulate desire for participation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anose="02020603050405020304" pitchFamily="18" charset="0"/>
                          <a:ea typeface="굴림" panose="020B0600000101010101" pitchFamily="50" charset="-127"/>
                          <a:cs typeface="Times New Roman" panose="02020603050405020304" pitchFamily="18" charset="0"/>
                        </a:rPr>
                        <a:t>SNS teasers, posters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65667192"/>
                  </a:ext>
                </a:extLst>
              </a:tr>
              <a:tr h="835025">
                <a:tc>
                  <a:txBody>
                    <a:bodyPr/>
                    <a:lstStyle>
                      <a:lvl1pPr latinLnBrk="1">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anose="02020603050405020304" pitchFamily="18" charset="0"/>
                          <a:ea typeface="굴림" panose="020B0600000101010101" pitchFamily="50" charset="-127"/>
                          <a:cs typeface="Times New Roman" panose="02020603050405020304" pitchFamily="18" charset="0"/>
                        </a:rPr>
                        <a:t>2. Scene Visualization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anose="02020603050405020304" pitchFamily="18" charset="0"/>
                          <a:ea typeface="굴림" panose="020B0600000101010101" pitchFamily="50" charset="-127"/>
                          <a:cs typeface="Times New Roman" panose="02020603050405020304" pitchFamily="18" charset="0"/>
                        </a:rPr>
                        <a:t>Visualize and enrich narrative storytelling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anose="02020603050405020304" pitchFamily="18" charset="0"/>
                          <a:ea typeface="굴림" panose="020B0600000101010101" pitchFamily="50" charset="-127"/>
                          <a:cs typeface="Times New Roman" panose="02020603050405020304" pitchFamily="18" charset="0"/>
                        </a:rPr>
                        <a:t>Content storytelling (e.g. campaigns)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00479415"/>
                  </a:ext>
                </a:extLst>
              </a:tr>
              <a:tr h="835025">
                <a:tc>
                  <a:txBody>
                    <a:bodyPr/>
                    <a:lstStyle>
                      <a:lvl1pPr latinLnBrk="1">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anose="02020603050405020304" pitchFamily="18" charset="0"/>
                          <a:ea typeface="굴림" panose="020B0600000101010101" pitchFamily="50" charset="-127"/>
                          <a:cs typeface="Times New Roman" panose="02020603050405020304" pitchFamily="18" charset="0"/>
                        </a:rPr>
                        <a:t>3. Key Visual Creation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anose="02020603050405020304" pitchFamily="18" charset="0"/>
                          <a:ea typeface="굴림" panose="020B0600000101010101" pitchFamily="50" charset="-127"/>
                          <a:cs typeface="Times New Roman" panose="02020603050405020304" pitchFamily="18" charset="0"/>
                        </a:rPr>
                        <a:t>Create visual assets for pre-event promotion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anose="02020603050405020304" pitchFamily="18" charset="0"/>
                          <a:ea typeface="굴림" panose="020B0600000101010101" pitchFamily="50" charset="-127"/>
                          <a:cs typeface="Times New Roman" panose="02020603050405020304" pitchFamily="18" charset="0"/>
                        </a:rPr>
                        <a:t>Web banners, social media cards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18875308"/>
                  </a:ext>
                </a:extLst>
              </a:tr>
              <a:tr h="835025">
                <a:tc>
                  <a:txBody>
                    <a:bodyPr/>
                    <a:lstStyle>
                      <a:lvl1pPr latinLnBrk="1">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anose="02020603050405020304" pitchFamily="18" charset="0"/>
                          <a:ea typeface="굴림" panose="020B0600000101010101" pitchFamily="50" charset="-127"/>
                          <a:cs typeface="Times New Roman" panose="02020603050405020304" pitchFamily="18" charset="0"/>
                        </a:rPr>
                        <a:t>4. Brand Consistency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anose="02020603050405020304" pitchFamily="18" charset="0"/>
                          <a:ea typeface="굴림" panose="020B0600000101010101" pitchFamily="50" charset="-127"/>
                          <a:cs typeface="Times New Roman" panose="02020603050405020304" pitchFamily="18" charset="0"/>
                        </a:rPr>
                        <a:t>Maintain consistent tone and visual identity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Times New Roman" panose="02020603050405020304" pitchFamily="18" charset="0"/>
                          <a:ea typeface="굴림" panose="020B0600000101010101" pitchFamily="50" charset="-127"/>
                          <a:cs typeface="Times New Roman" panose="02020603050405020304" pitchFamily="18" charset="0"/>
                        </a:rPr>
                        <a:t>Merchandise design, event guidebooks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97730569"/>
                  </a:ext>
                </a:extLst>
              </a:tr>
            </a:tbl>
          </a:graphicData>
        </a:graphic>
      </p:graphicFrame>
      <p:sp>
        <p:nvSpPr>
          <p:cNvPr id="93213" name="TextBox 2"/>
          <p:cNvSpPr txBox="1">
            <a:spLocks noChangeArrowheads="1"/>
          </p:cNvSpPr>
          <p:nvPr/>
        </p:nvSpPr>
        <p:spPr bwMode="auto">
          <a:xfrm>
            <a:off x="1984375" y="1484313"/>
            <a:ext cx="828833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latinLnBrk="0">
              <a:lnSpc>
                <a:spcPct val="150000"/>
              </a:lnSpc>
              <a:spcBef>
                <a:spcPct val="0"/>
              </a:spcBef>
              <a:buFontTx/>
              <a:buNone/>
            </a:pPr>
            <a:r>
              <a:rPr lang="en-US" altLang="ko-KR" sz="2000" b="1">
                <a:latin typeface="Times New Roman" panose="02020603050405020304" pitchFamily="18" charset="0"/>
                <a:cs typeface="Times New Roman" panose="02020603050405020304" pitchFamily="18" charset="0"/>
              </a:rPr>
              <a:t>Use Cases of Image/Video Synthesis</a:t>
            </a:r>
          </a:p>
        </p:txBody>
      </p:sp>
    </p:spTree>
    <p:extLst>
      <p:ext uri="{BB962C8B-B14F-4D97-AF65-F5344CB8AC3E}">
        <p14:creationId xmlns:p14="http://schemas.microsoft.com/office/powerpoint/2010/main" val="154004204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TextBox 2"/>
          <p:cNvSpPr txBox="1">
            <a:spLocks noChangeArrowheads="1"/>
          </p:cNvSpPr>
          <p:nvPr/>
        </p:nvSpPr>
        <p:spPr bwMode="auto">
          <a:xfrm>
            <a:off x="550863" y="233363"/>
            <a:ext cx="828833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 typeface="Arial" panose="020B0604020202020204" pitchFamily="34" charset="0"/>
              <a:buNone/>
            </a:pPr>
            <a:r>
              <a:rPr lang="en-US" altLang="ko-KR" sz="3200" b="1">
                <a:latin typeface="Times New Roman" panose="02020603050405020304" pitchFamily="18" charset="0"/>
                <a:cs typeface="Times New Roman" panose="02020603050405020304" pitchFamily="18" charset="0"/>
              </a:rPr>
              <a:t>Image/Video Synthesis:Whisk</a:t>
            </a:r>
          </a:p>
        </p:txBody>
      </p:sp>
      <p:sp>
        <p:nvSpPr>
          <p:cNvPr id="95235" name="직사각형 4"/>
          <p:cNvSpPr>
            <a:spLocks noChangeArrowheads="1"/>
          </p:cNvSpPr>
          <p:nvPr/>
        </p:nvSpPr>
        <p:spPr bwMode="auto">
          <a:xfrm>
            <a:off x="1343025" y="1498600"/>
            <a:ext cx="91328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en-US" altLang="ko-KR" b="1">
                <a:latin typeface="Times New Roman" panose="02020603050405020304" pitchFamily="18" charset="0"/>
                <a:cs typeface="Times New Roman" panose="02020603050405020304" pitchFamily="18" charset="0"/>
              </a:rPr>
              <a:t>BUFS Spring Festival SNS Content: Eye-catching visuals, emotional appeal, brand identity</a:t>
            </a:r>
            <a:endParaRPr lang="ko-KR" altLang="en-US" b="1">
              <a:latin typeface="Times New Roman" panose="02020603050405020304" pitchFamily="18" charset="0"/>
              <a:ea typeface="HY견명조" panose="02030600000101010101" pitchFamily="18" charset="-127"/>
              <a:cs typeface="Times New Roman" panose="02020603050405020304" pitchFamily="18" charset="0"/>
            </a:endParaRPr>
          </a:p>
        </p:txBody>
      </p:sp>
      <p:sp>
        <p:nvSpPr>
          <p:cNvPr id="6" name="직사각형 5"/>
          <p:cNvSpPr/>
          <p:nvPr/>
        </p:nvSpPr>
        <p:spPr>
          <a:xfrm>
            <a:off x="838200" y="2708275"/>
            <a:ext cx="4897438" cy="3540125"/>
          </a:xfrm>
          <a:prstGeom prst="rect">
            <a:avLst/>
          </a:prstGeom>
        </p:spPr>
        <p:txBody>
          <a:bodyPr>
            <a:spAutoFit/>
          </a:bodyPr>
          <a:lstStyle/>
          <a:p>
            <a:pPr marL="342900" indent="-342900">
              <a:buFontTx/>
              <a:buAutoNum type="arabicPeriod"/>
              <a:defRPr/>
            </a:pPr>
            <a:r>
              <a:rPr lang="en-US" altLang="ko-KR" sz="1400" b="1" dirty="0">
                <a:latin typeface="Times New Roman" panose="02020603050405020304" pitchFamily="18" charset="0"/>
                <a:ea typeface="HY견명조" panose="02030600000101010101" pitchFamily="18" charset="-127"/>
                <a:cs typeface="Times New Roman" panose="02020603050405020304" pitchFamily="18" charset="0"/>
              </a:rPr>
              <a:t>Theme Concepts</a:t>
            </a:r>
          </a:p>
          <a:p>
            <a:pPr>
              <a:defRPr/>
            </a:pPr>
            <a:endParaRPr lang="ko-KR" altLang="en-US" sz="1400" b="1" dirty="0">
              <a:latin typeface="Times New Roman" panose="02020603050405020304" pitchFamily="18" charset="0"/>
              <a:ea typeface="HY견명조" panose="02030600000101010101" pitchFamily="18" charset="-127"/>
              <a:cs typeface="Times New Roman" panose="02020603050405020304" pitchFamily="18" charset="0"/>
            </a:endParaRPr>
          </a:p>
          <a:p>
            <a:pPr marL="360363" indent="-184150">
              <a:buFontTx/>
              <a:buChar char="•"/>
              <a:defRPr/>
            </a:pPr>
            <a:r>
              <a:rPr lang="en-US" altLang="ko-KR" sz="1400" b="1" dirty="0">
                <a:latin typeface="Times New Roman" panose="02020603050405020304" pitchFamily="18" charset="0"/>
                <a:cs typeface="Times New Roman" panose="02020603050405020304" pitchFamily="18" charset="0"/>
              </a:rPr>
              <a:t>A moment to remember your spring – BUFS Spring Festival</a:t>
            </a:r>
          </a:p>
          <a:p>
            <a:pPr marL="360363" indent="-184150">
              <a:buFontTx/>
              <a:buChar char="•"/>
              <a:defRPr/>
            </a:pPr>
            <a:r>
              <a:rPr lang="en-US" altLang="ko-KR" sz="1400" dirty="0">
                <a:latin typeface="Times New Roman" panose="02020603050405020304" pitchFamily="18" charset="0"/>
                <a:cs typeface="Times New Roman" panose="02020603050405020304" pitchFamily="18" charset="0"/>
              </a:rPr>
              <a:t>Experience the charm of a global campus festival, set against warm sunshine and cherry blossoms.</a:t>
            </a:r>
          </a:p>
          <a:p>
            <a:pPr marL="360363" indent="-184150">
              <a:buFontTx/>
              <a:buChar char="•"/>
              <a:defRPr/>
            </a:pPr>
            <a:endParaRPr lang="en-US" altLang="ko-KR" sz="1400" dirty="0">
              <a:latin typeface="Times New Roman" panose="02020603050405020304" pitchFamily="18" charset="0"/>
              <a:ea typeface="HY견명조" panose="02030600000101010101" pitchFamily="18" charset="-127"/>
              <a:cs typeface="Times New Roman" panose="02020603050405020304" pitchFamily="18" charset="0"/>
            </a:endParaRPr>
          </a:p>
          <a:p>
            <a:pPr>
              <a:defRPr/>
            </a:pPr>
            <a:r>
              <a:rPr lang="en-US" altLang="ko-KR" sz="1400" b="1" dirty="0">
                <a:latin typeface="Times New Roman" panose="02020603050405020304" pitchFamily="18" charset="0"/>
                <a:ea typeface="HY견명조" panose="02030600000101010101" pitchFamily="18" charset="-127"/>
                <a:cs typeface="Times New Roman" panose="02020603050405020304" pitchFamily="18" charset="0"/>
              </a:rPr>
              <a:t>2. Subject Setting: Students</a:t>
            </a:r>
          </a:p>
          <a:p>
            <a:pPr>
              <a:defRPr/>
            </a:pPr>
            <a:endParaRPr lang="en-US" altLang="ko-KR" sz="1400" b="1" dirty="0">
              <a:latin typeface="Times New Roman" panose="02020603050405020304" pitchFamily="18" charset="0"/>
              <a:ea typeface="HY견명조" panose="02030600000101010101" pitchFamily="18" charset="-127"/>
              <a:cs typeface="Times New Roman" panose="02020603050405020304" pitchFamily="18" charset="0"/>
            </a:endParaRPr>
          </a:p>
          <a:p>
            <a:pPr marL="360363" indent="-184150">
              <a:buFontTx/>
              <a:buChar char="•"/>
              <a:defRPr/>
            </a:pPr>
            <a:r>
              <a:rPr lang="en-US" altLang="ko-KR" sz="1400" dirty="0">
                <a:latin typeface="Times New Roman" panose="02020603050405020304" pitchFamily="18" charset="0"/>
                <a:cs typeface="Times New Roman" panose="02020603050405020304" pitchFamily="18" charset="0"/>
              </a:rPr>
              <a:t>2–3 college students in their twenties with bright smiles</a:t>
            </a:r>
          </a:p>
          <a:p>
            <a:pPr marL="534988" indent="-174625">
              <a:buFont typeface="Wingdings" panose="05000000000000000000" pitchFamily="2" charset="2"/>
              <a:buChar char="ü"/>
              <a:defRPr/>
            </a:pPr>
            <a:r>
              <a:rPr lang="en-US" altLang="ko-KR" sz="1400" dirty="0">
                <a:latin typeface="Times New Roman" panose="02020603050405020304" pitchFamily="18" charset="0"/>
                <a:cs typeface="Times New Roman" panose="02020603050405020304" pitchFamily="18" charset="0"/>
              </a:rPr>
              <a:t>Diverse nationalities (a mix of Korean and international students), emphasizing a multicultural campus vibe</a:t>
            </a:r>
          </a:p>
          <a:p>
            <a:pPr marL="534988" indent="-174625">
              <a:buFont typeface="Wingdings" panose="05000000000000000000" pitchFamily="2" charset="2"/>
              <a:buChar char="ü"/>
              <a:defRPr/>
            </a:pPr>
            <a:r>
              <a:rPr lang="en-US" altLang="ko-KR" sz="1400" dirty="0">
                <a:latin typeface="Times New Roman" panose="02020603050405020304" pitchFamily="18" charset="0"/>
                <a:cs typeface="Times New Roman" panose="02020603050405020304" pitchFamily="18" charset="0"/>
              </a:rPr>
              <a:t>Props: flower hairpins, camera, coffee, festival wristbands, BUFS merchandise (eco-bag/T-shirt)</a:t>
            </a:r>
          </a:p>
          <a:p>
            <a:pPr marL="360363" indent="-184150">
              <a:buFontTx/>
              <a:buChar char="•"/>
              <a:defRPr/>
            </a:pPr>
            <a:r>
              <a:rPr lang="en-US" altLang="ko-KR" sz="1400" dirty="0">
                <a:latin typeface="Times New Roman" panose="02020603050405020304" pitchFamily="18" charset="0"/>
                <a:cs typeface="Times New Roman" panose="02020603050405020304" pitchFamily="18" charset="0"/>
              </a:rPr>
              <a:t>Poses: taking selfies, throwing cherry blossom petals, toasting with drinks, posing on the grass</a:t>
            </a:r>
            <a:endParaRPr lang="ko-KR" altLang="en-US" sz="1400" dirty="0">
              <a:latin typeface="Times New Roman" panose="02020603050405020304" pitchFamily="18" charset="0"/>
              <a:ea typeface="HY견명조" panose="02030600000101010101" pitchFamily="18" charset="-127"/>
              <a:cs typeface="Times New Roman" panose="02020603050405020304" pitchFamily="18" charset="0"/>
            </a:endParaRPr>
          </a:p>
        </p:txBody>
      </p:sp>
      <p:sp>
        <p:nvSpPr>
          <p:cNvPr id="8" name="직사각형 7"/>
          <p:cNvSpPr/>
          <p:nvPr/>
        </p:nvSpPr>
        <p:spPr>
          <a:xfrm>
            <a:off x="6024563" y="2708275"/>
            <a:ext cx="5111750" cy="3970338"/>
          </a:xfrm>
          <a:prstGeom prst="rect">
            <a:avLst/>
          </a:prstGeom>
        </p:spPr>
        <p:txBody>
          <a:bodyPr>
            <a:spAutoFit/>
          </a:bodyPr>
          <a:lstStyle/>
          <a:p>
            <a:pPr>
              <a:defRPr/>
            </a:pPr>
            <a:r>
              <a:rPr lang="en-US" altLang="ko-KR" sz="1400" b="1" dirty="0">
                <a:latin typeface="Times New Roman" panose="02020603050405020304" pitchFamily="18" charset="0"/>
                <a:ea typeface="HY견명조" panose="02030600000101010101" pitchFamily="18" charset="-127"/>
                <a:cs typeface="Times New Roman" panose="02020603050405020304" pitchFamily="18" charset="0"/>
              </a:rPr>
              <a:t>3. Scene Setting</a:t>
            </a:r>
          </a:p>
          <a:p>
            <a:pPr>
              <a:defRPr/>
            </a:pPr>
            <a:endParaRPr lang="en-US" altLang="ko-KR" sz="1400" b="1" dirty="0">
              <a:latin typeface="Times New Roman" panose="02020603050405020304" pitchFamily="18" charset="0"/>
              <a:ea typeface="HY견명조" panose="02030600000101010101" pitchFamily="18" charset="-127"/>
              <a:cs typeface="Times New Roman" panose="02020603050405020304" pitchFamily="18" charset="0"/>
            </a:endParaRPr>
          </a:p>
          <a:p>
            <a:pPr marL="360363" indent="-184150">
              <a:buFontTx/>
              <a:buChar char="•"/>
              <a:defRPr/>
            </a:pPr>
            <a:r>
              <a:rPr lang="en-US" altLang="ko-KR" sz="1400" dirty="0">
                <a:latin typeface="Times New Roman" panose="02020603050405020304" pitchFamily="18" charset="0"/>
                <a:cs typeface="Times New Roman" panose="02020603050405020304" pitchFamily="18" charset="0"/>
              </a:rPr>
              <a:t>A campus pathway adorned with cherry blossoms (BUFS building/sign partially visible in the background)</a:t>
            </a:r>
          </a:p>
          <a:p>
            <a:pPr marL="360363" indent="-184150">
              <a:buFontTx/>
              <a:buChar char="•"/>
              <a:defRPr/>
            </a:pPr>
            <a:r>
              <a:rPr lang="en-US" altLang="ko-KR" sz="1400" dirty="0">
                <a:latin typeface="Times New Roman" panose="02020603050405020304" pitchFamily="18" charset="0"/>
                <a:cs typeface="Times New Roman" panose="02020603050405020304" pitchFamily="18" charset="0"/>
              </a:rPr>
              <a:t>A grassy field with picnic mats laid out</a:t>
            </a:r>
          </a:p>
          <a:p>
            <a:pPr marL="360363" indent="-184150">
              <a:buFontTx/>
              <a:buChar char="•"/>
              <a:defRPr/>
            </a:pPr>
            <a:r>
              <a:rPr lang="en-US" altLang="ko-KR" sz="1400" dirty="0">
                <a:latin typeface="Times New Roman" panose="02020603050405020304" pitchFamily="18" charset="0"/>
                <a:cs typeface="Times New Roman" panose="02020603050405020304" pitchFamily="18" charset="0"/>
              </a:rPr>
              <a:t>A lively atmosphere in front of the outdoor stage</a:t>
            </a:r>
          </a:p>
          <a:p>
            <a:pPr marL="360363" indent="-184150">
              <a:buFontTx/>
              <a:buChar char="•"/>
              <a:defRPr/>
            </a:pPr>
            <a:r>
              <a:rPr lang="en-US" altLang="ko-KR" sz="1400" dirty="0">
                <a:latin typeface="Times New Roman" panose="02020603050405020304" pitchFamily="18" charset="0"/>
                <a:cs typeface="Times New Roman" panose="02020603050405020304" pitchFamily="18" charset="0"/>
              </a:rPr>
              <a:t>A scene of shopping at the flea market booths</a:t>
            </a:r>
          </a:p>
          <a:p>
            <a:pPr marL="360363" indent="-184150">
              <a:buFontTx/>
              <a:buChar char="•"/>
              <a:defRPr/>
            </a:pPr>
            <a:r>
              <a:rPr lang="en-US" altLang="ko-KR" sz="1400" dirty="0">
                <a:latin typeface="Times New Roman" panose="02020603050405020304" pitchFamily="18" charset="0"/>
                <a:cs typeface="Times New Roman" panose="02020603050405020304" pitchFamily="18" charset="0"/>
              </a:rPr>
              <a:t>A photo zone with the sign “Welcome to BUFS Spring Festival”</a:t>
            </a:r>
          </a:p>
          <a:p>
            <a:pPr lvl="1">
              <a:defRPr/>
            </a:pPr>
            <a:endParaRPr lang="en-US" altLang="ko-KR" sz="1400" dirty="0">
              <a:latin typeface="Times New Roman" panose="02020603050405020304" pitchFamily="18" charset="0"/>
              <a:ea typeface="HY견명조" panose="02030600000101010101" pitchFamily="18" charset="-127"/>
              <a:cs typeface="Times New Roman" panose="02020603050405020304" pitchFamily="18" charset="0"/>
            </a:endParaRPr>
          </a:p>
          <a:p>
            <a:pPr>
              <a:defRPr/>
            </a:pPr>
            <a:r>
              <a:rPr lang="en-US" altLang="ko-KR" sz="1400" b="1" dirty="0">
                <a:latin typeface="Times New Roman" panose="02020603050405020304" pitchFamily="18" charset="0"/>
                <a:ea typeface="HY견명조" panose="02030600000101010101" pitchFamily="18" charset="-127"/>
                <a:cs typeface="Times New Roman" panose="02020603050405020304" pitchFamily="18" charset="0"/>
              </a:rPr>
              <a:t>4. Style Setting</a:t>
            </a:r>
          </a:p>
          <a:p>
            <a:pPr>
              <a:defRPr/>
            </a:pPr>
            <a:endParaRPr lang="en-US" altLang="ko-KR" sz="1400" b="1" dirty="0">
              <a:latin typeface="Times New Roman" panose="02020603050405020304" pitchFamily="18" charset="0"/>
              <a:ea typeface="HY견명조" panose="02030600000101010101" pitchFamily="18" charset="-127"/>
              <a:cs typeface="Times New Roman" panose="02020603050405020304" pitchFamily="18" charset="0"/>
            </a:endParaRPr>
          </a:p>
          <a:p>
            <a:pPr marL="360363" indent="-184150">
              <a:buFontTx/>
              <a:buChar char="•"/>
              <a:defRPr/>
            </a:pPr>
            <a:r>
              <a:rPr lang="en-US" altLang="ko-KR" sz="1400" b="1" dirty="0" err="1">
                <a:latin typeface="Times New Roman" panose="02020603050405020304" pitchFamily="18" charset="0"/>
                <a:cs typeface="Times New Roman" panose="02020603050405020304" pitchFamily="18" charset="0"/>
              </a:rPr>
              <a:t>Insta</a:t>
            </a:r>
            <a:r>
              <a:rPr lang="en-US" altLang="ko-KR" sz="1400" b="1" dirty="0">
                <a:latin typeface="Times New Roman" panose="02020603050405020304" pitchFamily="18" charset="0"/>
                <a:cs typeface="Times New Roman" panose="02020603050405020304" pitchFamily="18" charset="0"/>
              </a:rPr>
              <a:t> Vibe</a:t>
            </a:r>
            <a:r>
              <a:rPr lang="en-US" altLang="ko-KR" sz="1400" dirty="0">
                <a:latin typeface="Times New Roman" panose="02020603050405020304" pitchFamily="18" charset="0"/>
                <a:cs typeface="Times New Roman" panose="02020603050405020304" pitchFamily="18" charset="0"/>
              </a:rPr>
              <a:t>: Warm sunlight, film camera aesthetic, pastel-toned filter</a:t>
            </a:r>
          </a:p>
          <a:p>
            <a:pPr marL="360363" indent="-184150">
              <a:buFontTx/>
              <a:buChar char="•"/>
              <a:defRPr/>
            </a:pPr>
            <a:r>
              <a:rPr lang="en-US" altLang="ko-KR" sz="1400" b="1" dirty="0">
                <a:latin typeface="Times New Roman" panose="02020603050405020304" pitchFamily="18" charset="0"/>
                <a:cs typeface="Times New Roman" panose="02020603050405020304" pitchFamily="18" charset="0"/>
              </a:rPr>
              <a:t>Focus</a:t>
            </a:r>
            <a:r>
              <a:rPr lang="en-US" altLang="ko-KR" sz="1400" dirty="0">
                <a:latin typeface="Times New Roman" panose="02020603050405020304" pitchFamily="18" charset="0"/>
                <a:cs typeface="Times New Roman" panose="02020603050405020304" pitchFamily="18" charset="0"/>
              </a:rPr>
              <a:t>: Natural light, smiles, wind-blown hair and petals</a:t>
            </a:r>
          </a:p>
          <a:p>
            <a:pPr marL="360363" indent="-184150">
              <a:buFontTx/>
              <a:buChar char="•"/>
              <a:defRPr/>
            </a:pPr>
            <a:r>
              <a:rPr lang="en-US" altLang="ko-KR" sz="1400" b="1" dirty="0">
                <a:latin typeface="Times New Roman" panose="02020603050405020304" pitchFamily="18" charset="0"/>
                <a:cs typeface="Times New Roman" panose="02020603050405020304" pitchFamily="18" charset="0"/>
              </a:rPr>
              <a:t>Hashtag Vibes</a:t>
            </a:r>
            <a:r>
              <a:rPr lang="en-US" altLang="ko-KR" sz="1400" dirty="0">
                <a:latin typeface="Times New Roman" panose="02020603050405020304" pitchFamily="18" charset="0"/>
                <a:cs typeface="Times New Roman" panose="02020603050405020304" pitchFamily="18" charset="0"/>
              </a:rPr>
              <a:t>: #</a:t>
            </a:r>
            <a:r>
              <a:rPr lang="en-US" altLang="ko-KR" sz="1400" dirty="0" err="1">
                <a:latin typeface="Times New Roman" panose="02020603050405020304" pitchFamily="18" charset="0"/>
                <a:cs typeface="Times New Roman" panose="02020603050405020304" pitchFamily="18" charset="0"/>
              </a:rPr>
              <a:t>BUFSpringFestival</a:t>
            </a:r>
            <a:r>
              <a:rPr lang="en-US" altLang="ko-KR" sz="1400" dirty="0">
                <a:latin typeface="Times New Roman" panose="02020603050405020304" pitchFamily="18" charset="0"/>
                <a:cs typeface="Times New Roman" panose="02020603050405020304" pitchFamily="18" charset="0"/>
              </a:rPr>
              <a:t>, #BUFS</a:t>
            </a:r>
            <a:r>
              <a:rPr lang="ko-KR" altLang="en-US" sz="1400" dirty="0">
                <a:latin typeface="Times New Roman" panose="02020603050405020304" pitchFamily="18" charset="0"/>
                <a:cs typeface="Times New Roman" panose="02020603050405020304" pitchFamily="18" charset="0"/>
              </a:rPr>
              <a:t>봄축제</a:t>
            </a:r>
            <a:r>
              <a:rPr lang="en-US" altLang="ko-KR" sz="1400" dirty="0">
                <a:latin typeface="Times New Roman" panose="02020603050405020304" pitchFamily="18" charset="0"/>
                <a:cs typeface="Times New Roman" panose="02020603050405020304" pitchFamily="18" charset="0"/>
              </a:rPr>
              <a:t>, #</a:t>
            </a:r>
            <a:r>
              <a:rPr lang="en-US" altLang="ko-KR" sz="1400" dirty="0" err="1">
                <a:latin typeface="Times New Roman" panose="02020603050405020304" pitchFamily="18" charset="0"/>
                <a:cs typeface="Times New Roman" panose="02020603050405020304" pitchFamily="18" charset="0"/>
              </a:rPr>
              <a:t>YouthMoments</a:t>
            </a:r>
            <a:r>
              <a:rPr lang="en-US" altLang="ko-KR" sz="1400" dirty="0">
                <a:latin typeface="Times New Roman" panose="02020603050405020304" pitchFamily="18" charset="0"/>
                <a:cs typeface="Times New Roman" panose="02020603050405020304" pitchFamily="18" charset="0"/>
              </a:rPr>
              <a:t>, #</a:t>
            </a:r>
            <a:r>
              <a:rPr lang="en-US" altLang="ko-KR" sz="1400" dirty="0" err="1">
                <a:latin typeface="Times New Roman" panose="02020603050405020304" pitchFamily="18" charset="0"/>
                <a:cs typeface="Times New Roman" panose="02020603050405020304" pitchFamily="18" charset="0"/>
              </a:rPr>
              <a:t>SpringOnGlobalCampus</a:t>
            </a:r>
            <a:r>
              <a:rPr lang="en-US" altLang="ko-KR" sz="1400" dirty="0">
                <a:latin typeface="Times New Roman" panose="02020603050405020304" pitchFamily="18" charset="0"/>
                <a:cs typeface="Times New Roman" panose="02020603050405020304" pitchFamily="18" charset="0"/>
              </a:rPr>
              <a:t>, #</a:t>
            </a:r>
            <a:r>
              <a:rPr lang="en-US" altLang="ko-KR" sz="1400" dirty="0" err="1">
                <a:latin typeface="Times New Roman" panose="02020603050405020304" pitchFamily="18" charset="0"/>
                <a:cs typeface="Times New Roman" panose="02020603050405020304" pitchFamily="18" charset="0"/>
              </a:rPr>
              <a:t>CherryBlossomsAndYouth</a:t>
            </a:r>
            <a:r>
              <a:rPr lang="en-US" altLang="ko-KR" sz="1400" dirty="0">
                <a:latin typeface="Times New Roman" panose="02020603050405020304" pitchFamily="18" charset="0"/>
                <a:cs typeface="Times New Roman" panose="02020603050405020304" pitchFamily="18" charset="0"/>
              </a:rPr>
              <a:t>, #</a:t>
            </a:r>
            <a:r>
              <a:rPr lang="en-US" altLang="ko-KR" sz="1400" dirty="0" err="1">
                <a:latin typeface="Times New Roman" panose="02020603050405020304" pitchFamily="18" charset="0"/>
                <a:cs typeface="Times New Roman" panose="02020603050405020304" pitchFamily="18" charset="0"/>
              </a:rPr>
              <a:t>FilmPhotoMood</a:t>
            </a:r>
            <a:endParaRPr lang="en-US" altLang="ko-KR" sz="1400" dirty="0">
              <a:latin typeface="Times New Roman" panose="02020603050405020304" pitchFamily="18" charset="0"/>
              <a:ea typeface="HY견명조" panose="02030600000101010101" pitchFamily="18" charset="-127"/>
              <a:cs typeface="Times New Roman" panose="02020603050405020304" pitchFamily="18" charset="0"/>
            </a:endParaRPr>
          </a:p>
        </p:txBody>
      </p:sp>
      <p:sp>
        <p:nvSpPr>
          <p:cNvPr id="95238" name="Rectangle 5"/>
          <p:cNvSpPr>
            <a:spLocks noChangeArrowheads="1"/>
          </p:cNvSpPr>
          <p:nvPr/>
        </p:nvSpPr>
        <p:spPr bwMode="auto">
          <a:xfrm>
            <a:off x="0" y="-169863"/>
            <a:ext cx="257175" cy="339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FontTx/>
              <a:buChar char="•"/>
            </a:pPr>
            <a:endParaRPr lang="en-US" altLang="ko-KR"/>
          </a:p>
        </p:txBody>
      </p:sp>
    </p:spTree>
    <p:extLst>
      <p:ext uri="{BB962C8B-B14F-4D97-AF65-F5344CB8AC3E}">
        <p14:creationId xmlns:p14="http://schemas.microsoft.com/office/powerpoint/2010/main" val="426081575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4" name="그림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1196975"/>
            <a:ext cx="7993062" cy="5521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15" name="직사각형 1"/>
          <p:cNvSpPr>
            <a:spLocks noChangeArrowheads="1"/>
          </p:cNvSpPr>
          <p:nvPr/>
        </p:nvSpPr>
        <p:spPr bwMode="auto">
          <a:xfrm>
            <a:off x="6613525" y="5270500"/>
            <a:ext cx="903288" cy="136842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latinLnBrk="0" hangingPunct="1">
              <a:lnSpc>
                <a:spcPct val="100000"/>
              </a:lnSpc>
              <a:spcBef>
                <a:spcPct val="0"/>
              </a:spcBef>
              <a:buFontTx/>
              <a:buNone/>
            </a:pPr>
            <a:endParaRPr lang="ko-KR" altLang="en-US" sz="1600">
              <a:latin typeface="Arial" panose="020B0604020202020204" pitchFamily="34" charset="0"/>
              <a:ea typeface="굴림" panose="020B0600000101010101" pitchFamily="50" charset="-127"/>
            </a:endParaRPr>
          </a:p>
        </p:txBody>
      </p:sp>
      <p:sp>
        <p:nvSpPr>
          <p:cNvPr id="13316" name="TextBox 2"/>
          <p:cNvSpPr txBox="1">
            <a:spLocks noChangeArrowheads="1"/>
          </p:cNvSpPr>
          <p:nvPr/>
        </p:nvSpPr>
        <p:spPr bwMode="auto">
          <a:xfrm>
            <a:off x="550863" y="232917"/>
            <a:ext cx="8288337" cy="65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Tx/>
              <a:buNone/>
            </a:pPr>
            <a:r>
              <a:rPr lang="en-US" altLang="ko-KR" sz="3200" b="1" dirty="0">
                <a:latin typeface="Times New Roman" panose="02020603050405020304" pitchFamily="18" charset="0"/>
                <a:cs typeface="Times New Roman" panose="02020603050405020304" pitchFamily="18" charset="0"/>
              </a:rPr>
              <a:t>Video Generation Prompts </a:t>
            </a:r>
          </a:p>
        </p:txBody>
      </p:sp>
    </p:spTree>
    <p:extLst>
      <p:ext uri="{BB962C8B-B14F-4D97-AF65-F5344CB8AC3E}">
        <p14:creationId xmlns:p14="http://schemas.microsoft.com/office/powerpoint/2010/main" val="45043241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그림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1088" y="1636713"/>
            <a:ext cx="7489825" cy="4481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3" name="Rectangle 4"/>
          <p:cNvSpPr>
            <a:spLocks noChangeArrowheads="1"/>
          </p:cNvSpPr>
          <p:nvPr/>
        </p:nvSpPr>
        <p:spPr bwMode="auto">
          <a:xfrm>
            <a:off x="2100263" y="6411913"/>
            <a:ext cx="7991475" cy="4159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latinLnBrk="0">
              <a:lnSpc>
                <a:spcPct val="100000"/>
              </a:lnSpc>
              <a:spcBef>
                <a:spcPct val="0"/>
              </a:spcBef>
              <a:buFontTx/>
              <a:buNone/>
            </a:pPr>
            <a:r>
              <a:rPr lang="en-US" altLang="ko-KR" sz="1000">
                <a:latin typeface="Times New Roman" panose="02020603050405020304" pitchFamily="18" charset="0"/>
                <a:ea typeface="Open Sans"/>
                <a:cs typeface="Times New Roman" panose="02020603050405020304" pitchFamily="18" charset="0"/>
              </a:rPr>
              <a:t>Pengyuan Zhou  , Lin Wang, Zhi Liu, Yanbin Hao, Pan Hui, Sasu Tarkoma, Jussi Kangasharju:</a:t>
            </a:r>
            <a:br>
              <a:rPr lang="en-US" altLang="ko-KR" sz="1000">
                <a:latin typeface="Times New Roman" panose="02020603050405020304" pitchFamily="18" charset="0"/>
                <a:ea typeface="Open Sans"/>
                <a:cs typeface="Times New Roman" panose="02020603050405020304" pitchFamily="18" charset="0"/>
              </a:rPr>
            </a:br>
            <a:r>
              <a:rPr lang="en-US" altLang="ko-KR" sz="1000" b="1">
                <a:latin typeface="Times New Roman" panose="02020603050405020304" pitchFamily="18" charset="0"/>
                <a:ea typeface="Open Sans"/>
                <a:cs typeface="Times New Roman" panose="02020603050405020304" pitchFamily="18" charset="0"/>
              </a:rPr>
              <a:t>A Survey on Generative AI and LLM for Video Generation, Understanding, and Streaming.</a:t>
            </a:r>
            <a:r>
              <a:rPr lang="en-US" altLang="ko-KR" sz="1000">
                <a:latin typeface="Times New Roman" panose="02020603050405020304" pitchFamily="18" charset="0"/>
                <a:ea typeface="Open Sans"/>
                <a:cs typeface="Times New Roman" panose="02020603050405020304" pitchFamily="18" charset="0"/>
              </a:rPr>
              <a:t> CoRR abs/2404.16038 (2024)</a:t>
            </a:r>
            <a:r>
              <a:rPr lang="en-US" altLang="ko-KR" sz="1000">
                <a:latin typeface="Times New Roman" panose="02020603050405020304" pitchFamily="18" charset="0"/>
                <a:ea typeface="굴림" panose="020B0600000101010101" pitchFamily="50" charset="-127"/>
                <a:cs typeface="Times New Roman" panose="02020603050405020304" pitchFamily="18" charset="0"/>
              </a:rPr>
              <a:t> </a:t>
            </a:r>
            <a:endParaRPr lang="en-US" altLang="ko-KR" sz="1000">
              <a:latin typeface="Times New Roman" panose="02020603050405020304" pitchFamily="18" charset="0"/>
              <a:ea typeface="Open Sans"/>
              <a:cs typeface="Open Sans"/>
            </a:endParaRPr>
          </a:p>
        </p:txBody>
      </p:sp>
      <p:sp>
        <p:nvSpPr>
          <p:cNvPr id="15364" name="TextBox 2"/>
          <p:cNvSpPr txBox="1">
            <a:spLocks noChangeArrowheads="1"/>
          </p:cNvSpPr>
          <p:nvPr/>
        </p:nvSpPr>
        <p:spPr bwMode="auto">
          <a:xfrm>
            <a:off x="550863" y="232917"/>
            <a:ext cx="8288337" cy="65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Tx/>
              <a:buNone/>
            </a:pPr>
            <a:r>
              <a:rPr lang="en-US" altLang="ko-KR" sz="3200" b="1" dirty="0">
                <a:latin typeface="Times New Roman" panose="02020603050405020304" pitchFamily="18" charset="0"/>
                <a:cs typeface="Times New Roman" panose="02020603050405020304" pitchFamily="18" charset="0"/>
              </a:rPr>
              <a:t>Video Generation Prompts </a:t>
            </a:r>
          </a:p>
        </p:txBody>
      </p:sp>
    </p:spTree>
    <p:extLst>
      <p:ext uri="{BB962C8B-B14F-4D97-AF65-F5344CB8AC3E}">
        <p14:creationId xmlns:p14="http://schemas.microsoft.com/office/powerpoint/2010/main" val="215682007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410" name="그림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0013" y="1341438"/>
            <a:ext cx="6335712" cy="526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2"/>
          <p:cNvSpPr txBox="1">
            <a:spLocks noChangeArrowheads="1"/>
          </p:cNvSpPr>
          <p:nvPr/>
        </p:nvSpPr>
        <p:spPr bwMode="auto">
          <a:xfrm>
            <a:off x="550863" y="232917"/>
            <a:ext cx="8288337" cy="65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Tx/>
              <a:buNone/>
            </a:pPr>
            <a:r>
              <a:rPr lang="en-US" altLang="ko-KR" sz="3200" b="1" dirty="0">
                <a:latin typeface="Times New Roman" panose="02020603050405020304" pitchFamily="18" charset="0"/>
                <a:cs typeface="Times New Roman" panose="02020603050405020304" pitchFamily="18" charset="0"/>
              </a:rPr>
              <a:t>Video Generation Prompts </a:t>
            </a:r>
          </a:p>
        </p:txBody>
      </p:sp>
    </p:spTree>
    <p:extLst>
      <p:ext uri="{BB962C8B-B14F-4D97-AF65-F5344CB8AC3E}">
        <p14:creationId xmlns:p14="http://schemas.microsoft.com/office/powerpoint/2010/main" val="128152468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직사각형 2"/>
          <p:cNvSpPr>
            <a:spLocks noChangeArrowheads="1"/>
          </p:cNvSpPr>
          <p:nvPr/>
        </p:nvSpPr>
        <p:spPr bwMode="auto">
          <a:xfrm>
            <a:off x="3749675" y="1412875"/>
            <a:ext cx="4748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latinLnBrk="0">
              <a:lnSpc>
                <a:spcPct val="100000"/>
              </a:lnSpc>
              <a:spcBef>
                <a:spcPct val="0"/>
              </a:spcBef>
              <a:buFontTx/>
              <a:buNone/>
            </a:pPr>
            <a:r>
              <a:rPr lang="en-US" altLang="ko-KR" sz="2000" b="1">
                <a:latin typeface="Times New Roman" panose="02020603050405020304" pitchFamily="18" charset="0"/>
                <a:cs typeface="Times New Roman" panose="02020603050405020304" pitchFamily="18" charset="0"/>
              </a:rPr>
              <a:t>Veo 2 Video Generation Prompt Elements</a:t>
            </a:r>
            <a:endParaRPr lang="ko-KR" altLang="en-US" sz="2000" b="1">
              <a:latin typeface="Times New Roman" panose="02020603050405020304" pitchFamily="18" charset="0"/>
              <a:ea typeface="HY견명조" panose="02030600000101010101" pitchFamily="18" charset="-127"/>
              <a:cs typeface="Times New Roman" panose="02020603050405020304" pitchFamily="18" charset="0"/>
            </a:endParaRPr>
          </a:p>
        </p:txBody>
      </p:sp>
      <p:sp>
        <p:nvSpPr>
          <p:cNvPr id="44035" name="TextBox 2"/>
          <p:cNvSpPr txBox="1">
            <a:spLocks noChangeArrowheads="1"/>
          </p:cNvSpPr>
          <p:nvPr/>
        </p:nvSpPr>
        <p:spPr bwMode="auto">
          <a:xfrm>
            <a:off x="550863" y="188913"/>
            <a:ext cx="82883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Tx/>
              <a:buNone/>
            </a:pPr>
            <a:r>
              <a:rPr lang="en-US" altLang="ko-KR" sz="3200" b="1">
                <a:latin typeface="Times New Roman" panose="02020603050405020304" pitchFamily="18" charset="0"/>
                <a:cs typeface="Times New Roman" panose="02020603050405020304" pitchFamily="18" charset="0"/>
              </a:rPr>
              <a:t>Video Generation Tools: Veo 2</a:t>
            </a:r>
          </a:p>
        </p:txBody>
      </p:sp>
      <p:sp>
        <p:nvSpPr>
          <p:cNvPr id="44036" name="Rectangle 1"/>
          <p:cNvSpPr>
            <a:spLocks noChangeArrowheads="1"/>
          </p:cNvSpPr>
          <p:nvPr/>
        </p:nvSpPr>
        <p:spPr bwMode="auto">
          <a:xfrm>
            <a:off x="0" y="-376238"/>
            <a:ext cx="280988" cy="75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00000"/>
              </a:lnSpc>
              <a:spcBef>
                <a:spcPct val="0"/>
              </a:spcBef>
              <a:buFontTx/>
              <a:buNone/>
            </a:pPr>
            <a:r>
              <a:rPr lang="ko-KR" altLang="en-US" sz="2700">
                <a:solidFill>
                  <a:srgbClr val="202124"/>
                </a:solidFill>
                <a:latin typeface="Arial" panose="020B0604020202020204" pitchFamily="34" charset="0"/>
                <a:ea typeface="Google Sans"/>
                <a:cs typeface="Google Sans"/>
              </a:rPr>
              <a:t> </a:t>
            </a:r>
            <a:endParaRPr lang="ko-KR" altLang="en-US" sz="800">
              <a:latin typeface="Arial" panose="020B0604020202020204" pitchFamily="34" charset="0"/>
            </a:endParaRPr>
          </a:p>
          <a:p>
            <a:pPr latinLnBrk="0">
              <a:lnSpc>
                <a:spcPct val="100000"/>
              </a:lnSpc>
              <a:spcBef>
                <a:spcPct val="0"/>
              </a:spcBef>
              <a:buFontTx/>
              <a:buNone/>
            </a:pPr>
            <a:endParaRPr lang="ko-KR" altLang="en-US" sz="1600">
              <a:latin typeface="Arial" panose="020B0604020202020204" pitchFamily="34" charset="0"/>
            </a:endParaRPr>
          </a:p>
        </p:txBody>
      </p:sp>
      <p:sp>
        <p:nvSpPr>
          <p:cNvPr id="44037" name="직사각형 2"/>
          <p:cNvSpPr>
            <a:spLocks noChangeArrowheads="1"/>
          </p:cNvSpPr>
          <p:nvPr/>
        </p:nvSpPr>
        <p:spPr bwMode="auto">
          <a:xfrm>
            <a:off x="1416050" y="2060575"/>
            <a:ext cx="91440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6213" indent="-176213"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Tx/>
              <a:buChar char="•"/>
            </a:pPr>
            <a:r>
              <a:rPr lang="en-US" altLang="ko-KR" sz="1800" b="1">
                <a:latin typeface="Times New Roman" panose="02020603050405020304" pitchFamily="18" charset="0"/>
                <a:cs typeface="Times New Roman" panose="02020603050405020304" pitchFamily="18" charset="0"/>
              </a:rPr>
              <a:t>Subject</a:t>
            </a:r>
            <a:r>
              <a:rPr lang="en-US" altLang="ko-KR" sz="1800">
                <a:latin typeface="Times New Roman" panose="02020603050405020304" pitchFamily="18" charset="0"/>
                <a:cs typeface="Times New Roman" panose="02020603050405020304" pitchFamily="18" charset="0"/>
              </a:rPr>
              <a:t>: The object, person, animal, or landscape you want to include in the video.</a:t>
            </a:r>
          </a:p>
          <a:p>
            <a:pPr latinLnBrk="0">
              <a:lnSpc>
                <a:spcPct val="150000"/>
              </a:lnSpc>
              <a:spcBef>
                <a:spcPct val="0"/>
              </a:spcBef>
              <a:buFontTx/>
              <a:buChar char="•"/>
            </a:pPr>
            <a:r>
              <a:rPr lang="en-US" altLang="ko-KR" sz="1800" b="1">
                <a:latin typeface="Times New Roman" panose="02020603050405020304" pitchFamily="18" charset="0"/>
                <a:cs typeface="Times New Roman" panose="02020603050405020304" pitchFamily="18" charset="0"/>
              </a:rPr>
              <a:t>Context</a:t>
            </a:r>
            <a:r>
              <a:rPr lang="en-US" altLang="ko-KR" sz="1800">
                <a:latin typeface="Times New Roman" panose="02020603050405020304" pitchFamily="18" charset="0"/>
                <a:cs typeface="Times New Roman" panose="02020603050405020304" pitchFamily="18" charset="0"/>
              </a:rPr>
              <a:t>: The background or setting in which the subject is placed.</a:t>
            </a:r>
          </a:p>
          <a:p>
            <a:pPr latinLnBrk="0">
              <a:lnSpc>
                <a:spcPct val="150000"/>
              </a:lnSpc>
              <a:spcBef>
                <a:spcPct val="0"/>
              </a:spcBef>
              <a:buFontTx/>
              <a:buChar char="•"/>
            </a:pPr>
            <a:r>
              <a:rPr lang="en-US" altLang="ko-KR" sz="1800" b="1">
                <a:latin typeface="Times New Roman" panose="02020603050405020304" pitchFamily="18" charset="0"/>
                <a:cs typeface="Times New Roman" panose="02020603050405020304" pitchFamily="18" charset="0"/>
              </a:rPr>
              <a:t>Action</a:t>
            </a:r>
            <a:r>
              <a:rPr lang="en-US" altLang="ko-KR" sz="1800">
                <a:latin typeface="Times New Roman" panose="02020603050405020304" pitchFamily="18" charset="0"/>
                <a:cs typeface="Times New Roman" panose="02020603050405020304" pitchFamily="18" charset="0"/>
              </a:rPr>
              <a:t>: The behavior or movement of the subject (e.g., walking, running, turning head).</a:t>
            </a:r>
          </a:p>
          <a:p>
            <a:pPr latinLnBrk="0">
              <a:lnSpc>
                <a:spcPct val="150000"/>
              </a:lnSpc>
              <a:spcBef>
                <a:spcPct val="0"/>
              </a:spcBef>
              <a:buFontTx/>
              <a:buChar char="•"/>
            </a:pPr>
            <a:r>
              <a:rPr lang="en-US" altLang="ko-KR" sz="1800" b="1">
                <a:latin typeface="Times New Roman" panose="02020603050405020304" pitchFamily="18" charset="0"/>
                <a:cs typeface="Times New Roman" panose="02020603050405020304" pitchFamily="18" charset="0"/>
              </a:rPr>
              <a:t>Style</a:t>
            </a:r>
            <a:r>
              <a:rPr lang="en-US" altLang="ko-KR" sz="1800">
                <a:latin typeface="Times New Roman" panose="02020603050405020304" pitchFamily="18" charset="0"/>
                <a:cs typeface="Times New Roman" panose="02020603050405020304" pitchFamily="18" charset="0"/>
              </a:rPr>
              <a:t>: Can be general or highly specific. It's recommended to use cinematic keywords such as </a:t>
            </a:r>
            <a:r>
              <a:rPr lang="en-US" altLang="ko-KR" sz="1800" i="1">
                <a:latin typeface="Times New Roman" panose="02020603050405020304" pitchFamily="18" charset="0"/>
                <a:cs typeface="Times New Roman" panose="02020603050405020304" pitchFamily="18" charset="0"/>
              </a:rPr>
              <a:t>horror film</a:t>
            </a:r>
            <a:r>
              <a:rPr lang="en-US" altLang="ko-KR" sz="1800">
                <a:latin typeface="Times New Roman" panose="02020603050405020304" pitchFamily="18" charset="0"/>
                <a:cs typeface="Times New Roman" panose="02020603050405020304" pitchFamily="18" charset="0"/>
              </a:rPr>
              <a:t>, </a:t>
            </a:r>
            <a:r>
              <a:rPr lang="en-US" altLang="ko-KR" sz="1800" i="1">
                <a:latin typeface="Times New Roman" panose="02020603050405020304" pitchFamily="18" charset="0"/>
                <a:cs typeface="Times New Roman" panose="02020603050405020304" pitchFamily="18" charset="0"/>
              </a:rPr>
              <a:t>film noir</a:t>
            </a:r>
            <a:r>
              <a:rPr lang="en-US" altLang="ko-KR" sz="1800">
                <a:latin typeface="Times New Roman" panose="02020603050405020304" pitchFamily="18" charset="0"/>
                <a:cs typeface="Times New Roman" panose="02020603050405020304" pitchFamily="18" charset="0"/>
              </a:rPr>
              <a:t>, or animated styles like </a:t>
            </a:r>
            <a:r>
              <a:rPr lang="en-US" altLang="ko-KR" sz="1800" i="1">
                <a:latin typeface="Times New Roman" panose="02020603050405020304" pitchFamily="18" charset="0"/>
                <a:cs typeface="Times New Roman" panose="02020603050405020304" pitchFamily="18" charset="0"/>
              </a:rPr>
              <a:t>cartoon rendering</a:t>
            </a:r>
            <a:r>
              <a:rPr lang="en-US" altLang="ko-KR" sz="1800">
                <a:latin typeface="Times New Roman" panose="02020603050405020304" pitchFamily="18" charset="0"/>
                <a:cs typeface="Times New Roman" panose="02020603050405020304" pitchFamily="18" charset="0"/>
              </a:rPr>
              <a:t>.</a:t>
            </a:r>
          </a:p>
          <a:p>
            <a:pPr latinLnBrk="0">
              <a:lnSpc>
                <a:spcPct val="150000"/>
              </a:lnSpc>
              <a:spcBef>
                <a:spcPct val="0"/>
              </a:spcBef>
              <a:buFontTx/>
              <a:buChar char="•"/>
            </a:pPr>
            <a:r>
              <a:rPr lang="en-US" altLang="ko-KR" sz="1800" b="1">
                <a:latin typeface="Times New Roman" panose="02020603050405020304" pitchFamily="18" charset="0"/>
                <a:cs typeface="Times New Roman" panose="02020603050405020304" pitchFamily="18" charset="0"/>
              </a:rPr>
              <a:t>Camera Motion</a:t>
            </a:r>
            <a:r>
              <a:rPr lang="en-US" altLang="ko-KR" sz="1800">
                <a:latin typeface="Times New Roman" panose="02020603050405020304" pitchFamily="18" charset="0"/>
                <a:cs typeface="Times New Roman" panose="02020603050405020304" pitchFamily="18" charset="0"/>
              </a:rPr>
              <a:t> </a:t>
            </a:r>
            <a:r>
              <a:rPr lang="en-US" altLang="ko-KR" sz="1800" i="1">
                <a:latin typeface="Times New Roman" panose="02020603050405020304" pitchFamily="18" charset="0"/>
                <a:cs typeface="Times New Roman" panose="02020603050405020304" pitchFamily="18" charset="0"/>
              </a:rPr>
              <a:t>(optional)</a:t>
            </a:r>
            <a:r>
              <a:rPr lang="en-US" altLang="ko-KR" sz="1800">
                <a:latin typeface="Times New Roman" panose="02020603050405020304" pitchFamily="18" charset="0"/>
                <a:cs typeface="Times New Roman" panose="02020603050405020304" pitchFamily="18" charset="0"/>
              </a:rPr>
              <a:t>: Describes how the camera moves—e.g., aerial shot, eye-level shot, top-down shot, low-angle shot.</a:t>
            </a:r>
          </a:p>
          <a:p>
            <a:pPr latinLnBrk="0">
              <a:lnSpc>
                <a:spcPct val="150000"/>
              </a:lnSpc>
              <a:spcBef>
                <a:spcPct val="0"/>
              </a:spcBef>
              <a:buFontTx/>
              <a:buChar char="•"/>
            </a:pPr>
            <a:r>
              <a:rPr lang="en-US" altLang="ko-KR" sz="1800" b="1">
                <a:latin typeface="Times New Roman" panose="02020603050405020304" pitchFamily="18" charset="0"/>
                <a:cs typeface="Times New Roman" panose="02020603050405020304" pitchFamily="18" charset="0"/>
              </a:rPr>
              <a:t>Composition</a:t>
            </a:r>
            <a:r>
              <a:rPr lang="en-US" altLang="ko-KR" sz="1800">
                <a:latin typeface="Times New Roman" panose="02020603050405020304" pitchFamily="18" charset="0"/>
                <a:cs typeface="Times New Roman" panose="02020603050405020304" pitchFamily="18" charset="0"/>
              </a:rPr>
              <a:t> </a:t>
            </a:r>
            <a:r>
              <a:rPr lang="en-US" altLang="ko-KR" sz="1800" i="1">
                <a:latin typeface="Times New Roman" panose="02020603050405020304" pitchFamily="18" charset="0"/>
                <a:cs typeface="Times New Roman" panose="02020603050405020304" pitchFamily="18" charset="0"/>
              </a:rPr>
              <a:t>(optional)</a:t>
            </a:r>
            <a:r>
              <a:rPr lang="en-US" altLang="ko-KR" sz="1800">
                <a:latin typeface="Times New Roman" panose="02020603050405020304" pitchFamily="18" charset="0"/>
                <a:cs typeface="Times New Roman" panose="02020603050405020304" pitchFamily="18" charset="0"/>
              </a:rPr>
              <a:t>: How the shot is framed—e.g., wide shot, close-up, extreme close-up.</a:t>
            </a:r>
          </a:p>
          <a:p>
            <a:pPr latinLnBrk="0">
              <a:lnSpc>
                <a:spcPct val="150000"/>
              </a:lnSpc>
              <a:spcBef>
                <a:spcPct val="0"/>
              </a:spcBef>
              <a:buFontTx/>
              <a:buChar char="•"/>
            </a:pPr>
            <a:r>
              <a:rPr lang="en-US" altLang="ko-KR" sz="1800" b="1">
                <a:latin typeface="Times New Roman" panose="02020603050405020304" pitchFamily="18" charset="0"/>
                <a:cs typeface="Times New Roman" panose="02020603050405020304" pitchFamily="18" charset="0"/>
              </a:rPr>
              <a:t>Mood</a:t>
            </a:r>
            <a:r>
              <a:rPr lang="en-US" altLang="ko-KR" sz="1800">
                <a:latin typeface="Times New Roman" panose="02020603050405020304" pitchFamily="18" charset="0"/>
                <a:cs typeface="Times New Roman" panose="02020603050405020304" pitchFamily="18" charset="0"/>
              </a:rPr>
              <a:t> </a:t>
            </a:r>
            <a:r>
              <a:rPr lang="en-US" altLang="ko-KR" sz="1800" i="1">
                <a:latin typeface="Times New Roman" panose="02020603050405020304" pitchFamily="18" charset="0"/>
                <a:cs typeface="Times New Roman" panose="02020603050405020304" pitchFamily="18" charset="0"/>
              </a:rPr>
              <a:t>(optional)</a:t>
            </a:r>
            <a:r>
              <a:rPr lang="en-US" altLang="ko-KR" sz="1800">
                <a:latin typeface="Times New Roman" panose="02020603050405020304" pitchFamily="18" charset="0"/>
                <a:cs typeface="Times New Roman" panose="02020603050405020304" pitchFamily="18" charset="0"/>
              </a:rPr>
              <a:t>: How colors and lighting contribute to the scene (e.g., blue tones, nighttime, warm lighting).</a:t>
            </a:r>
          </a:p>
        </p:txBody>
      </p:sp>
    </p:spTree>
    <p:extLst>
      <p:ext uri="{BB962C8B-B14F-4D97-AF65-F5344CB8AC3E}">
        <p14:creationId xmlns:p14="http://schemas.microsoft.com/office/powerpoint/2010/main" val="38913964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p:nvPr/>
        </p:nvSpPr>
        <p:spPr>
          <a:xfrm>
            <a:off x="547562" y="444412"/>
            <a:ext cx="11052559" cy="492443"/>
          </a:xfrm>
          <a:prstGeom prst="rect">
            <a:avLst/>
          </a:prstGeom>
        </p:spPr>
        <p:txBody>
          <a:bodyPr wrap="square" lIns="0" tIns="0" rIns="0" bIns="0" rtlCol="0" anchor="b">
            <a:spAutoFit/>
          </a:bodyPr>
          <a:lstStyle/>
          <a:p>
            <a:r>
              <a:rPr lang="ko-KR" altLang="en-US" sz="3200" dirty="0" smtClean="0">
                <a:latin typeface="Times New Roman" panose="02020603050405020304" pitchFamily="18" charset="0"/>
                <a:ea typeface="HY견명조" panose="02030600000101010101" pitchFamily="18" charset="-127"/>
                <a:cs typeface="Times New Roman" panose="02020603050405020304" pitchFamily="18" charset="0"/>
              </a:rPr>
              <a:t>내 사진의 캐릭터화</a:t>
            </a:r>
            <a:endParaRPr lang="ko-KR" altLang="en-US" sz="3200" dirty="0">
              <a:latin typeface="Times New Roman" panose="02020603050405020304" pitchFamily="18" charset="0"/>
              <a:ea typeface="HY견명조" panose="02030600000101010101" pitchFamily="18" charset="-127"/>
              <a:cs typeface="Times New Roman" panose="02020603050405020304" pitchFamily="18" charset="0"/>
            </a:endParaRPr>
          </a:p>
        </p:txBody>
      </p:sp>
      <p:sp>
        <p:nvSpPr>
          <p:cNvPr id="4" name="직사각형 3"/>
          <p:cNvSpPr/>
          <p:nvPr/>
        </p:nvSpPr>
        <p:spPr>
          <a:xfrm>
            <a:off x="547562" y="2123710"/>
            <a:ext cx="5649432" cy="4247317"/>
          </a:xfrm>
          <a:prstGeom prst="rect">
            <a:avLst/>
          </a:prstGeom>
        </p:spPr>
        <p:txBody>
          <a:bodyPr wrap="square">
            <a:spAutoFit/>
          </a:bodyPr>
          <a:lstStyle/>
          <a:p>
            <a:pPr>
              <a:lnSpc>
                <a:spcPct val="150000"/>
              </a:lnSpc>
            </a:pPr>
            <a:r>
              <a:rPr lang="ko-KR" altLang="en-US" sz="2000" b="1" dirty="0" smtClean="0">
                <a:latin typeface="Times New Roman" panose="02020603050405020304" pitchFamily="18" charset="0"/>
                <a:ea typeface="HY견명조" panose="02030600000101010101" pitchFamily="18" charset="-127"/>
                <a:cs typeface="Times New Roman" panose="02020603050405020304" pitchFamily="18" charset="0"/>
              </a:rPr>
              <a:t>사진 </a:t>
            </a:r>
            <a:r>
              <a:rPr lang="ko-KR" altLang="en-US" sz="2000" b="1" dirty="0">
                <a:latin typeface="Times New Roman" panose="02020603050405020304" pitchFamily="18" charset="0"/>
                <a:ea typeface="HY견명조" panose="02030600000101010101" pitchFamily="18" charset="-127"/>
                <a:cs typeface="Times New Roman" panose="02020603050405020304" pitchFamily="18" charset="0"/>
              </a:rPr>
              <a:t>활용 팁</a:t>
            </a:r>
          </a:p>
          <a:p>
            <a:pPr>
              <a:lnSpc>
                <a:spcPct val="150000"/>
              </a:lnSpc>
            </a:pPr>
            <a:r>
              <a:rPr lang="ko-KR" altLang="en-US" sz="2000" dirty="0">
                <a:latin typeface="Times New Roman" panose="02020603050405020304" pitchFamily="18" charset="0"/>
                <a:ea typeface="HY견명조" panose="02030600000101010101" pitchFamily="18" charset="-127"/>
                <a:cs typeface="Times New Roman" panose="02020603050405020304" pitchFamily="18" charset="0"/>
              </a:rPr>
              <a:t>- 상반신 중심, 흰 배경, 선명한 표정</a:t>
            </a:r>
          </a:p>
          <a:p>
            <a:pPr>
              <a:lnSpc>
                <a:spcPct val="150000"/>
              </a:lnSpc>
            </a:pPr>
            <a:r>
              <a:rPr lang="ko-KR" altLang="en-US" sz="2000" dirty="0">
                <a:latin typeface="Times New Roman" panose="02020603050405020304" pitchFamily="18" charset="0"/>
                <a:ea typeface="HY견명조" panose="02030600000101010101" pitchFamily="18" charset="-127"/>
                <a:cs typeface="Times New Roman" panose="02020603050405020304" pitchFamily="18" charset="0"/>
              </a:rPr>
              <a:t>- 직접 촬영 </a:t>
            </a:r>
            <a:r>
              <a:rPr lang="ko-KR" altLang="en-US" sz="2000" dirty="0" err="1">
                <a:latin typeface="Times New Roman" panose="02020603050405020304" pitchFamily="18" charset="0"/>
                <a:ea typeface="HY견명조" panose="02030600000101010101" pitchFamily="18" charset="-127"/>
                <a:cs typeface="Times New Roman" panose="02020603050405020304" pitchFamily="18" charset="0"/>
              </a:rPr>
              <a:t>or</a:t>
            </a:r>
            <a:r>
              <a:rPr lang="ko-KR" altLang="en-US" sz="2000" dirty="0">
                <a:latin typeface="Times New Roman" panose="02020603050405020304" pitchFamily="18" charset="0"/>
                <a:ea typeface="HY견명조" panose="02030600000101010101" pitchFamily="18" charset="-127"/>
                <a:cs typeface="Times New Roman" panose="02020603050405020304" pitchFamily="18" charset="0"/>
              </a:rPr>
              <a:t> 샘플 이미지 사용</a:t>
            </a:r>
          </a:p>
          <a:p>
            <a:pPr>
              <a:lnSpc>
                <a:spcPct val="150000"/>
              </a:lnSpc>
            </a:pPr>
            <a:r>
              <a:rPr lang="ko-KR" altLang="en-US" sz="2000" b="1" dirty="0" smtClean="0">
                <a:latin typeface="Times New Roman" panose="02020603050405020304" pitchFamily="18" charset="0"/>
                <a:ea typeface="HY견명조" panose="02030600000101010101" pitchFamily="18" charset="-127"/>
                <a:cs typeface="Times New Roman" panose="02020603050405020304" pitchFamily="18" charset="0"/>
              </a:rPr>
              <a:t>프롬프트 </a:t>
            </a:r>
            <a:r>
              <a:rPr lang="ko-KR" altLang="en-US" sz="2000" b="1" dirty="0">
                <a:latin typeface="Times New Roman" panose="02020603050405020304" pitchFamily="18" charset="0"/>
                <a:ea typeface="HY견명조" panose="02030600000101010101" pitchFamily="18" charset="-127"/>
                <a:cs typeface="Times New Roman" panose="02020603050405020304" pitchFamily="18" charset="0"/>
              </a:rPr>
              <a:t>예시</a:t>
            </a:r>
          </a:p>
          <a:p>
            <a:pPr>
              <a:lnSpc>
                <a:spcPct val="150000"/>
              </a:lnSpc>
            </a:pPr>
            <a:r>
              <a:rPr lang="ko-KR" altLang="en-US" sz="2000" dirty="0" smtClean="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2000" dirty="0">
                <a:latin typeface="Times New Roman" panose="02020603050405020304" pitchFamily="18" charset="0"/>
                <a:ea typeface="HY견명조" panose="02030600000101010101" pitchFamily="18" charset="-127"/>
                <a:cs typeface="Times New Roman" panose="02020603050405020304" pitchFamily="18" charset="0"/>
              </a:rPr>
              <a:t>"이 사진을 </a:t>
            </a:r>
            <a:r>
              <a:rPr lang="ko-KR" altLang="en-US" sz="2000" dirty="0" err="1" smtClean="0">
                <a:latin typeface="Times New Roman" panose="02020603050405020304" pitchFamily="18" charset="0"/>
                <a:ea typeface="HY견명조" panose="02030600000101010101" pitchFamily="18" charset="-127"/>
                <a:cs typeface="Times New Roman" panose="02020603050405020304" pitchFamily="18" charset="0"/>
              </a:rPr>
              <a:t>이모티콘에</a:t>
            </a:r>
            <a:r>
              <a:rPr lang="ko-KR" altLang="en-US" sz="2000" dirty="0" smtClean="0">
                <a:latin typeface="Times New Roman" panose="02020603050405020304" pitchFamily="18" charset="0"/>
                <a:ea typeface="HY견명조" panose="02030600000101010101" pitchFamily="18" charset="-127"/>
                <a:cs typeface="Times New Roman" panose="02020603050405020304" pitchFamily="18" charset="0"/>
              </a:rPr>
              <a:t> 쓸 수 있는 애니메이션 </a:t>
            </a:r>
            <a:r>
              <a:rPr lang="ko-KR" altLang="en-US" sz="2000" dirty="0" err="1" smtClean="0">
                <a:latin typeface="Times New Roman" panose="02020603050405020304" pitchFamily="18" charset="0"/>
                <a:ea typeface="HY견명조" panose="02030600000101010101" pitchFamily="18" charset="-127"/>
                <a:cs typeface="Times New Roman" panose="02020603050405020304" pitchFamily="18" charset="0"/>
              </a:rPr>
              <a:t>치비</a:t>
            </a:r>
            <a:r>
              <a:rPr lang="ko-KR" altLang="en-US" sz="2000" dirty="0" smtClean="0">
                <a:latin typeface="Times New Roman" panose="02020603050405020304" pitchFamily="18" charset="0"/>
                <a:ea typeface="HY견명조" panose="02030600000101010101" pitchFamily="18" charset="-127"/>
                <a:cs typeface="Times New Roman" panose="02020603050405020304" pitchFamily="18" charset="0"/>
              </a:rPr>
              <a:t> 캐릭터화 </a:t>
            </a:r>
            <a:r>
              <a:rPr lang="ko-KR" altLang="en-US" sz="2000" dirty="0">
                <a:latin typeface="Times New Roman" panose="02020603050405020304" pitchFamily="18" charset="0"/>
                <a:ea typeface="HY견명조" panose="02030600000101010101" pitchFamily="18" charset="-127"/>
                <a:cs typeface="Times New Roman" panose="02020603050405020304" pitchFamily="18" charset="0"/>
              </a:rPr>
              <a:t>스타일로 바꿔줘. 순정만화 느낌의 이모티콘처럼 표현해줘"</a:t>
            </a:r>
          </a:p>
          <a:p>
            <a:pPr>
              <a:lnSpc>
                <a:spcPct val="150000"/>
              </a:lnSpc>
            </a:pPr>
            <a:r>
              <a:rPr lang="ko-KR" altLang="en-US" sz="2000" dirty="0" smtClean="0">
                <a:latin typeface="Times New Roman" panose="02020603050405020304" pitchFamily="18" charset="0"/>
                <a:ea typeface="HY견명조" panose="02030600000101010101" pitchFamily="18" charset="-127"/>
                <a:cs typeface="Times New Roman" panose="02020603050405020304" pitchFamily="18" charset="0"/>
              </a:rPr>
              <a:t>👉 </a:t>
            </a:r>
            <a:r>
              <a:rPr lang="ko-KR" altLang="en-US" sz="2000" dirty="0">
                <a:latin typeface="Times New Roman" panose="02020603050405020304" pitchFamily="18" charset="0"/>
                <a:ea typeface="HY견명조" panose="02030600000101010101" pitchFamily="18" charset="-127"/>
                <a:cs typeface="Times New Roman" panose="02020603050405020304" pitchFamily="18" charset="0"/>
              </a:rPr>
              <a:t>감정 표현 강조: 웃는 얼굴, 화난 얼굴 등 다양화 가능</a:t>
            </a:r>
          </a:p>
        </p:txBody>
      </p:sp>
      <p:sp>
        <p:nvSpPr>
          <p:cNvPr id="5" name="직사각형 4"/>
          <p:cNvSpPr/>
          <p:nvPr/>
        </p:nvSpPr>
        <p:spPr>
          <a:xfrm>
            <a:off x="4081043" y="1282490"/>
            <a:ext cx="3964547" cy="495585"/>
          </a:xfrm>
          <a:prstGeom prst="rect">
            <a:avLst/>
          </a:prstGeom>
        </p:spPr>
        <p:txBody>
          <a:bodyPr wrap="none">
            <a:spAutoFit/>
          </a:bodyPr>
          <a:lstStyle/>
          <a:p>
            <a:pPr>
              <a:lnSpc>
                <a:spcPct val="150000"/>
              </a:lnSpc>
            </a:pPr>
            <a:r>
              <a:rPr lang="ko-KR" altLang="en-US" sz="2000" b="1" dirty="0">
                <a:latin typeface="Times New Roman" panose="02020603050405020304" pitchFamily="18" charset="0"/>
                <a:ea typeface="HY견명조" panose="02030600000101010101" pitchFamily="18" charset="-127"/>
                <a:cs typeface="Times New Roman" panose="02020603050405020304" pitchFamily="18" charset="0"/>
              </a:rPr>
              <a:t>얼굴 이미지 기반 </a:t>
            </a:r>
            <a:r>
              <a:rPr lang="ko-KR" altLang="en-US" sz="2000" b="1" dirty="0" err="1">
                <a:latin typeface="Times New Roman" panose="02020603050405020304" pitchFamily="18" charset="0"/>
                <a:ea typeface="HY견명조" panose="02030600000101010101" pitchFamily="18" charset="-127"/>
                <a:cs typeface="Times New Roman" panose="02020603050405020304" pitchFamily="18" charset="0"/>
              </a:rPr>
              <a:t>이모티콘</a:t>
            </a:r>
            <a:r>
              <a:rPr lang="ko-KR" altLang="en-US" sz="2000" b="1" dirty="0">
                <a:latin typeface="Times New Roman" panose="02020603050405020304" pitchFamily="18" charset="0"/>
                <a:ea typeface="HY견명조" panose="02030600000101010101" pitchFamily="18" charset="-127"/>
                <a:cs typeface="Times New Roman" panose="02020603050405020304" pitchFamily="18" charset="0"/>
              </a:rPr>
              <a:t> 만들기</a:t>
            </a:r>
          </a:p>
        </p:txBody>
      </p:sp>
      <p:pic>
        <p:nvPicPr>
          <p:cNvPr id="6" name="그림 5"/>
          <p:cNvPicPr>
            <a:picLocks noChangeAspect="1"/>
          </p:cNvPicPr>
          <p:nvPr/>
        </p:nvPicPr>
        <p:blipFill>
          <a:blip r:embed="rId3"/>
          <a:stretch>
            <a:fillRect/>
          </a:stretch>
        </p:blipFill>
        <p:spPr>
          <a:xfrm>
            <a:off x="8761228" y="1530282"/>
            <a:ext cx="2838893" cy="2223799"/>
          </a:xfrm>
          <a:prstGeom prst="rect">
            <a:avLst/>
          </a:prstGeom>
        </p:spPr>
      </p:pic>
      <p:pic>
        <p:nvPicPr>
          <p:cNvPr id="7" name="그림 6"/>
          <p:cNvPicPr>
            <a:picLocks noChangeAspect="1"/>
          </p:cNvPicPr>
          <p:nvPr/>
        </p:nvPicPr>
        <p:blipFill>
          <a:blip r:embed="rId4"/>
          <a:stretch>
            <a:fillRect/>
          </a:stretch>
        </p:blipFill>
        <p:spPr>
          <a:xfrm>
            <a:off x="6475232" y="3081061"/>
            <a:ext cx="2254366" cy="3587934"/>
          </a:xfrm>
          <a:prstGeom prst="rect">
            <a:avLst/>
          </a:prstGeom>
        </p:spPr>
      </p:pic>
    </p:spTree>
    <p:extLst>
      <p:ext uri="{BB962C8B-B14F-4D97-AF65-F5344CB8AC3E}">
        <p14:creationId xmlns:p14="http://schemas.microsoft.com/office/powerpoint/2010/main" val="31854513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직사각형 2"/>
          <p:cNvSpPr>
            <a:spLocks noChangeArrowheads="1"/>
          </p:cNvSpPr>
          <p:nvPr/>
        </p:nvSpPr>
        <p:spPr bwMode="auto">
          <a:xfrm>
            <a:off x="4367213" y="1484313"/>
            <a:ext cx="3802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00000"/>
              </a:lnSpc>
              <a:spcBef>
                <a:spcPct val="0"/>
              </a:spcBef>
              <a:buFont typeface="Arial" panose="020B0604020202020204" pitchFamily="34" charset="0"/>
              <a:buNone/>
            </a:pPr>
            <a:r>
              <a:rPr lang="en-US" altLang="ko-KR" sz="1800" b="1">
                <a:latin typeface="Times New Roman" panose="02020603050405020304" pitchFamily="18" charset="0"/>
                <a:cs typeface="Times New Roman" panose="02020603050405020304" pitchFamily="18" charset="0"/>
              </a:rPr>
              <a:t>Additional Tips for Writing Prompts</a:t>
            </a:r>
            <a:endParaRPr lang="ko-KR" altLang="en-US" sz="1800" b="1">
              <a:solidFill>
                <a:srgbClr val="202124"/>
              </a:solidFill>
              <a:latin typeface="Times New Roman" panose="02020603050405020304" pitchFamily="18" charset="0"/>
              <a:ea typeface="HY견명조" panose="02030600000101010101" pitchFamily="18" charset="-127"/>
              <a:cs typeface="Times New Roman" panose="02020603050405020304" pitchFamily="18" charset="0"/>
            </a:endParaRPr>
          </a:p>
        </p:txBody>
      </p:sp>
      <p:sp>
        <p:nvSpPr>
          <p:cNvPr id="46083" name="TextBox 2"/>
          <p:cNvSpPr txBox="1">
            <a:spLocks noChangeArrowheads="1"/>
          </p:cNvSpPr>
          <p:nvPr/>
        </p:nvSpPr>
        <p:spPr bwMode="auto">
          <a:xfrm>
            <a:off x="550863" y="188913"/>
            <a:ext cx="82883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Tx/>
              <a:buNone/>
            </a:pPr>
            <a:r>
              <a:rPr lang="en-US" altLang="ko-KR" sz="3200" b="1">
                <a:latin typeface="Times New Roman" panose="02020603050405020304" pitchFamily="18" charset="0"/>
                <a:cs typeface="Times New Roman" panose="02020603050405020304" pitchFamily="18" charset="0"/>
              </a:rPr>
              <a:t>Video Generation Tools: Veo 2</a:t>
            </a:r>
          </a:p>
        </p:txBody>
      </p:sp>
      <p:sp>
        <p:nvSpPr>
          <p:cNvPr id="46084" name="Rectangle 1"/>
          <p:cNvSpPr>
            <a:spLocks noChangeArrowheads="1"/>
          </p:cNvSpPr>
          <p:nvPr/>
        </p:nvSpPr>
        <p:spPr bwMode="auto">
          <a:xfrm>
            <a:off x="0" y="-376238"/>
            <a:ext cx="280988" cy="75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00000"/>
              </a:lnSpc>
              <a:spcBef>
                <a:spcPct val="0"/>
              </a:spcBef>
              <a:buFontTx/>
              <a:buNone/>
            </a:pPr>
            <a:r>
              <a:rPr lang="ko-KR" altLang="en-US" sz="2700">
                <a:solidFill>
                  <a:srgbClr val="202124"/>
                </a:solidFill>
                <a:latin typeface="Arial" panose="020B0604020202020204" pitchFamily="34" charset="0"/>
                <a:ea typeface="Google Sans"/>
                <a:cs typeface="Google Sans"/>
              </a:rPr>
              <a:t> </a:t>
            </a:r>
            <a:endParaRPr lang="ko-KR" altLang="en-US" sz="800">
              <a:latin typeface="Arial" panose="020B0604020202020204" pitchFamily="34" charset="0"/>
            </a:endParaRPr>
          </a:p>
          <a:p>
            <a:pPr latinLnBrk="0">
              <a:lnSpc>
                <a:spcPct val="100000"/>
              </a:lnSpc>
              <a:spcBef>
                <a:spcPct val="0"/>
              </a:spcBef>
              <a:buFontTx/>
              <a:buNone/>
            </a:pPr>
            <a:endParaRPr lang="ko-KR" altLang="en-US" sz="1600">
              <a:latin typeface="Arial" panose="020B0604020202020204" pitchFamily="34" charset="0"/>
            </a:endParaRPr>
          </a:p>
        </p:txBody>
      </p:sp>
      <p:sp>
        <p:nvSpPr>
          <p:cNvPr id="46085" name="Rectangle 1"/>
          <p:cNvSpPr>
            <a:spLocks noChangeArrowheads="1"/>
          </p:cNvSpPr>
          <p:nvPr/>
        </p:nvSpPr>
        <p:spPr bwMode="auto">
          <a:xfrm>
            <a:off x="0" y="-125413"/>
            <a:ext cx="0" cy="7080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04704" rIns="0" bIns="152352"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00000"/>
              </a:lnSpc>
              <a:spcBef>
                <a:spcPct val="0"/>
              </a:spcBef>
              <a:buFontTx/>
              <a:buNone/>
            </a:pPr>
            <a:endParaRPr lang="ko-KR" altLang="en-US" sz="1600">
              <a:latin typeface="Arial" panose="020B0604020202020204" pitchFamily="34" charset="0"/>
            </a:endParaRPr>
          </a:p>
        </p:txBody>
      </p:sp>
      <p:sp>
        <p:nvSpPr>
          <p:cNvPr id="46086" name="직사각형 4"/>
          <p:cNvSpPr>
            <a:spLocks noChangeArrowheads="1"/>
          </p:cNvSpPr>
          <p:nvPr/>
        </p:nvSpPr>
        <p:spPr bwMode="auto">
          <a:xfrm>
            <a:off x="1127125" y="2276475"/>
            <a:ext cx="9864725"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6213" indent="-176213"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Tx/>
              <a:buChar char="•"/>
            </a:pPr>
            <a:r>
              <a:rPr lang="en-US" altLang="ko-KR" sz="1800" b="1">
                <a:latin typeface="Times New Roman" panose="02020603050405020304" pitchFamily="18" charset="0"/>
                <a:cs typeface="Times New Roman" panose="02020603050405020304" pitchFamily="18" charset="0"/>
              </a:rPr>
              <a:t>Use Descriptive Language</a:t>
            </a:r>
            <a:r>
              <a:rPr lang="en-US" altLang="ko-KR" sz="1800">
                <a:latin typeface="Times New Roman" panose="02020603050405020304" pitchFamily="18" charset="0"/>
                <a:cs typeface="Times New Roman" panose="02020603050405020304" pitchFamily="18" charset="0"/>
              </a:rPr>
              <a:t>: Use adjectives and adverbs to help Veo create a clear and vivid image.</a:t>
            </a:r>
          </a:p>
          <a:p>
            <a:pPr latinLnBrk="0">
              <a:lnSpc>
                <a:spcPct val="150000"/>
              </a:lnSpc>
              <a:spcBef>
                <a:spcPct val="0"/>
              </a:spcBef>
              <a:buFontTx/>
              <a:buChar char="•"/>
            </a:pPr>
            <a:r>
              <a:rPr lang="en-US" altLang="ko-KR" sz="1800" b="1">
                <a:latin typeface="Times New Roman" panose="02020603050405020304" pitchFamily="18" charset="0"/>
                <a:cs typeface="Times New Roman" panose="02020603050405020304" pitchFamily="18" charset="0"/>
              </a:rPr>
              <a:t>Provide Contextual Information</a:t>
            </a:r>
            <a:r>
              <a:rPr lang="en-US" altLang="ko-KR" sz="1800">
                <a:latin typeface="Times New Roman" panose="02020603050405020304" pitchFamily="18" charset="0"/>
                <a:cs typeface="Times New Roman" panose="02020603050405020304" pitchFamily="18" charset="0"/>
              </a:rPr>
              <a:t>: Include background details when necessary to help the model understand what you want.</a:t>
            </a:r>
          </a:p>
          <a:p>
            <a:pPr latinLnBrk="0">
              <a:lnSpc>
                <a:spcPct val="150000"/>
              </a:lnSpc>
              <a:spcBef>
                <a:spcPct val="0"/>
              </a:spcBef>
              <a:buFontTx/>
              <a:buChar char="•"/>
            </a:pPr>
            <a:r>
              <a:rPr lang="en-US" altLang="ko-KR" sz="1800" b="1">
                <a:latin typeface="Times New Roman" panose="02020603050405020304" pitchFamily="18" charset="0"/>
                <a:cs typeface="Times New Roman" panose="02020603050405020304" pitchFamily="18" charset="0"/>
              </a:rPr>
              <a:t>Reference Specific Artistic Styles</a:t>
            </a:r>
            <a:r>
              <a:rPr lang="en-US" altLang="ko-KR" sz="1800">
                <a:latin typeface="Times New Roman" panose="02020603050405020304" pitchFamily="18" charset="0"/>
                <a:cs typeface="Times New Roman" panose="02020603050405020304" pitchFamily="18" charset="0"/>
              </a:rPr>
              <a:t>: If you’re aiming for a particular style, referencing specific artists or art movements can be helpful.</a:t>
            </a:r>
          </a:p>
          <a:p>
            <a:pPr latinLnBrk="0">
              <a:lnSpc>
                <a:spcPct val="150000"/>
              </a:lnSpc>
              <a:spcBef>
                <a:spcPct val="0"/>
              </a:spcBef>
              <a:buFontTx/>
              <a:buChar char="•"/>
            </a:pPr>
            <a:r>
              <a:rPr lang="en-US" altLang="ko-KR" sz="1800" b="1">
                <a:latin typeface="Times New Roman" panose="02020603050405020304" pitchFamily="18" charset="0"/>
                <a:cs typeface="Times New Roman" panose="02020603050405020304" pitchFamily="18" charset="0"/>
              </a:rPr>
              <a:t>Use Prompt Engineering Tools</a:t>
            </a:r>
            <a:r>
              <a:rPr lang="en-US" altLang="ko-KR" sz="1800">
                <a:latin typeface="Times New Roman" panose="02020603050405020304" pitchFamily="18" charset="0"/>
                <a:cs typeface="Times New Roman" panose="02020603050405020304" pitchFamily="18" charset="0"/>
              </a:rPr>
              <a:t>: Explore prompt engineering tools or resources to fine-tune your prompts and achieve optimal results. For more details, refer to the </a:t>
            </a:r>
            <a:r>
              <a:rPr lang="en-US" altLang="ko-KR" sz="1800" i="1">
                <a:latin typeface="Times New Roman" panose="02020603050405020304" pitchFamily="18" charset="0"/>
                <a:cs typeface="Times New Roman" panose="02020603050405020304" pitchFamily="18" charset="0"/>
              </a:rPr>
              <a:t>Introduction to Prompting</a:t>
            </a:r>
            <a:r>
              <a:rPr lang="en-US" altLang="ko-KR" sz="1800">
                <a:latin typeface="Times New Roman" panose="02020603050405020304" pitchFamily="18" charset="0"/>
                <a:cs typeface="Times New Roman" panose="02020603050405020304" pitchFamily="18" charset="0"/>
              </a:rPr>
              <a:t>.</a:t>
            </a:r>
          </a:p>
          <a:p>
            <a:pPr latinLnBrk="0">
              <a:lnSpc>
                <a:spcPct val="150000"/>
              </a:lnSpc>
              <a:spcBef>
                <a:spcPct val="0"/>
              </a:spcBef>
              <a:buFontTx/>
              <a:buChar char="•"/>
            </a:pPr>
            <a:r>
              <a:rPr lang="en-US" altLang="ko-KR" sz="1800" b="1">
                <a:latin typeface="Times New Roman" panose="02020603050405020304" pitchFamily="18" charset="0"/>
                <a:cs typeface="Times New Roman" panose="02020603050405020304" pitchFamily="18" charset="0"/>
              </a:rPr>
              <a:t>Enhance Facial Details in Personal or Group Images</a:t>
            </a:r>
            <a:r>
              <a:rPr lang="en-US" altLang="ko-KR" sz="1800">
                <a:latin typeface="Times New Roman" panose="02020603050405020304" pitchFamily="18" charset="0"/>
                <a:cs typeface="Times New Roman" panose="02020603050405020304" pitchFamily="18" charset="0"/>
              </a:rPr>
              <a:t>: Specify that the image is a </a:t>
            </a:r>
            <a:r>
              <a:rPr lang="en-US" altLang="ko-KR" sz="1800" i="1">
                <a:latin typeface="Times New Roman" panose="02020603050405020304" pitchFamily="18" charset="0"/>
                <a:cs typeface="Times New Roman" panose="02020603050405020304" pitchFamily="18" charset="0"/>
              </a:rPr>
              <a:t>portrait</a:t>
            </a:r>
            <a:r>
              <a:rPr lang="en-US" altLang="ko-KR" sz="1800">
                <a:latin typeface="Times New Roman" panose="02020603050405020304" pitchFamily="18" charset="0"/>
                <a:cs typeface="Times New Roman" panose="02020603050405020304" pitchFamily="18" charset="0"/>
              </a:rPr>
              <a:t> to make facial details the focal point of the image.</a:t>
            </a:r>
          </a:p>
        </p:txBody>
      </p:sp>
    </p:spTree>
    <p:extLst>
      <p:ext uri="{BB962C8B-B14F-4D97-AF65-F5344CB8AC3E}">
        <p14:creationId xmlns:p14="http://schemas.microsoft.com/office/powerpoint/2010/main" val="128656508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TextBox 2"/>
          <p:cNvSpPr txBox="1">
            <a:spLocks noChangeArrowheads="1"/>
          </p:cNvSpPr>
          <p:nvPr/>
        </p:nvSpPr>
        <p:spPr bwMode="auto">
          <a:xfrm>
            <a:off x="550863" y="233363"/>
            <a:ext cx="828833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Tx/>
              <a:buNone/>
            </a:pPr>
            <a:r>
              <a:rPr lang="en-US" altLang="ko-KR" sz="3200" b="1">
                <a:latin typeface="Times New Roman" panose="02020603050405020304" pitchFamily="18" charset="0"/>
                <a:cs typeface="Times New Roman" panose="02020603050405020304" pitchFamily="18" charset="0"/>
              </a:rPr>
              <a:t>Video Generation Prompts </a:t>
            </a:r>
          </a:p>
        </p:txBody>
      </p:sp>
      <p:sp>
        <p:nvSpPr>
          <p:cNvPr id="29699" name="직사각형 1"/>
          <p:cNvSpPr>
            <a:spLocks noChangeArrowheads="1"/>
          </p:cNvSpPr>
          <p:nvPr/>
        </p:nvSpPr>
        <p:spPr bwMode="auto">
          <a:xfrm>
            <a:off x="3287713" y="1484313"/>
            <a:ext cx="53276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00000"/>
              </a:lnSpc>
              <a:spcBef>
                <a:spcPct val="0"/>
              </a:spcBef>
              <a:buFontTx/>
              <a:buNone/>
            </a:pPr>
            <a:r>
              <a:rPr lang="en-US" altLang="ko-KR" sz="1600" b="1">
                <a:latin typeface="Times New Roman" panose="02020603050405020304" pitchFamily="18" charset="0"/>
                <a:cs typeface="Times New Roman" panose="02020603050405020304" pitchFamily="18" charset="0"/>
              </a:rPr>
              <a:t>Prompt for Image-to-Video or Narration (Cinematic Style)</a:t>
            </a:r>
            <a:endParaRPr lang="ko-KR" altLang="en-US" sz="1600" b="1">
              <a:latin typeface="Times New Roman" panose="02020603050405020304" pitchFamily="18" charset="0"/>
              <a:cs typeface="Times New Roman" panose="02020603050405020304" pitchFamily="18" charset="0"/>
            </a:endParaRPr>
          </a:p>
        </p:txBody>
      </p:sp>
      <p:sp>
        <p:nvSpPr>
          <p:cNvPr id="29700" name="직사각형 2"/>
          <p:cNvSpPr>
            <a:spLocks noChangeArrowheads="1"/>
          </p:cNvSpPr>
          <p:nvPr/>
        </p:nvSpPr>
        <p:spPr bwMode="auto">
          <a:xfrm>
            <a:off x="1774825" y="2565400"/>
            <a:ext cx="8497888"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Tx/>
              <a:buNone/>
            </a:pPr>
            <a:r>
              <a:rPr lang="en-US" altLang="ko-KR" sz="1600">
                <a:latin typeface="Times New Roman" panose="02020603050405020304" pitchFamily="18" charset="0"/>
                <a:cs typeface="Times New Roman" panose="02020603050405020304" pitchFamily="18" charset="0"/>
              </a:rPr>
              <a:t>A bright and energetic classroom filled with warm spring sunlight pouring through large windows. Inside, university students are engaged in a passionate discussion during the spring semester. The chalkboard displays the debate topic and key talking points. Students raise their hands, take notes, nod thoughtfully, and exchange ideas in a lively yet respectful atmosphere. The teacher gently guides the conversation, occasionally asking insightful questions to deepen the discussion. Around the room, student-made project boards and spring flowers bring life and warmth. Close-ups reveal curious, smiling faces, glowing with excitement and intellectual energy. The scene captures the essence of spring—growth, passion, and collaboration—leaving viewers inspired by the joy of learning.</a:t>
            </a:r>
            <a:endParaRPr lang="ko-KR" altLang="en-US" sz="1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844597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TextBox 2"/>
          <p:cNvSpPr txBox="1">
            <a:spLocks noChangeArrowheads="1"/>
          </p:cNvSpPr>
          <p:nvPr/>
        </p:nvSpPr>
        <p:spPr bwMode="auto">
          <a:xfrm>
            <a:off x="550863" y="188913"/>
            <a:ext cx="82883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Tx/>
              <a:buNone/>
            </a:pPr>
            <a:r>
              <a:rPr lang="en-US" altLang="ko-KR" sz="3200" b="1">
                <a:latin typeface="Times New Roman" panose="02020603050405020304" pitchFamily="18" charset="0"/>
                <a:cs typeface="Times New Roman" panose="02020603050405020304" pitchFamily="18" charset="0"/>
              </a:rPr>
              <a:t>Video Generation Tools: Veo 2</a:t>
            </a:r>
          </a:p>
        </p:txBody>
      </p:sp>
      <p:sp>
        <p:nvSpPr>
          <p:cNvPr id="48131" name="Rectangle 1"/>
          <p:cNvSpPr>
            <a:spLocks noChangeArrowheads="1"/>
          </p:cNvSpPr>
          <p:nvPr/>
        </p:nvSpPr>
        <p:spPr bwMode="auto">
          <a:xfrm>
            <a:off x="0" y="-376238"/>
            <a:ext cx="280988" cy="75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00000"/>
              </a:lnSpc>
              <a:spcBef>
                <a:spcPct val="0"/>
              </a:spcBef>
              <a:buFontTx/>
              <a:buNone/>
            </a:pPr>
            <a:r>
              <a:rPr lang="ko-KR" altLang="en-US" sz="2700">
                <a:solidFill>
                  <a:srgbClr val="202124"/>
                </a:solidFill>
                <a:latin typeface="Arial" panose="020B0604020202020204" pitchFamily="34" charset="0"/>
                <a:ea typeface="Google Sans"/>
                <a:cs typeface="Google Sans"/>
              </a:rPr>
              <a:t> </a:t>
            </a:r>
            <a:endParaRPr lang="ko-KR" altLang="en-US" sz="800">
              <a:latin typeface="Arial" panose="020B0604020202020204" pitchFamily="34" charset="0"/>
            </a:endParaRPr>
          </a:p>
          <a:p>
            <a:pPr latinLnBrk="0">
              <a:lnSpc>
                <a:spcPct val="100000"/>
              </a:lnSpc>
              <a:spcBef>
                <a:spcPct val="0"/>
              </a:spcBef>
              <a:buFontTx/>
              <a:buNone/>
            </a:pPr>
            <a:endParaRPr lang="ko-KR" altLang="en-US" sz="1600">
              <a:latin typeface="Arial" panose="020B0604020202020204" pitchFamily="34" charset="0"/>
            </a:endParaRPr>
          </a:p>
        </p:txBody>
      </p:sp>
      <p:sp>
        <p:nvSpPr>
          <p:cNvPr id="48132" name="Rectangle 1"/>
          <p:cNvSpPr>
            <a:spLocks noChangeArrowheads="1"/>
          </p:cNvSpPr>
          <p:nvPr/>
        </p:nvSpPr>
        <p:spPr bwMode="auto">
          <a:xfrm>
            <a:off x="0" y="-125413"/>
            <a:ext cx="0" cy="7080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04704" rIns="0" bIns="152352"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00000"/>
              </a:lnSpc>
              <a:spcBef>
                <a:spcPct val="0"/>
              </a:spcBef>
              <a:buFontTx/>
              <a:buNone/>
            </a:pPr>
            <a:endParaRPr lang="ko-KR" altLang="en-US" sz="1600">
              <a:latin typeface="Arial" panose="020B0604020202020204" pitchFamily="34" charset="0"/>
            </a:endParaRPr>
          </a:p>
        </p:txBody>
      </p:sp>
      <p:pic>
        <p:nvPicPr>
          <p:cNvPr id="3" name="그림 2"/>
          <p:cNvPicPr>
            <a:picLocks noChangeAspect="1"/>
          </p:cNvPicPr>
          <p:nvPr/>
        </p:nvPicPr>
        <p:blipFill>
          <a:blip r:embed="rId3"/>
          <a:stretch>
            <a:fillRect/>
          </a:stretch>
        </p:blipFill>
        <p:spPr>
          <a:xfrm>
            <a:off x="871868" y="1723729"/>
            <a:ext cx="9962707" cy="4397622"/>
          </a:xfrm>
          <a:prstGeom prst="rect">
            <a:avLst/>
          </a:prstGeom>
          <a:ln>
            <a:solidFill>
              <a:schemeClr val="tx1"/>
            </a:solidFill>
          </a:ln>
        </p:spPr>
      </p:pic>
    </p:spTree>
    <p:extLst>
      <p:ext uri="{BB962C8B-B14F-4D97-AF65-F5344CB8AC3E}">
        <p14:creationId xmlns:p14="http://schemas.microsoft.com/office/powerpoint/2010/main" val="425365712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TextBox 2"/>
          <p:cNvSpPr txBox="1">
            <a:spLocks noChangeArrowheads="1"/>
          </p:cNvSpPr>
          <p:nvPr/>
        </p:nvSpPr>
        <p:spPr bwMode="auto">
          <a:xfrm>
            <a:off x="550863" y="188913"/>
            <a:ext cx="82883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Tx/>
              <a:buNone/>
            </a:pPr>
            <a:r>
              <a:rPr lang="en-US" altLang="ko-KR" sz="3200" b="1">
                <a:latin typeface="Times New Roman" panose="02020603050405020304" pitchFamily="18" charset="0"/>
                <a:cs typeface="Times New Roman" panose="02020603050405020304" pitchFamily="18" charset="0"/>
              </a:rPr>
              <a:t>Video Generation Tools: Veo 2</a:t>
            </a:r>
          </a:p>
        </p:txBody>
      </p:sp>
      <p:sp>
        <p:nvSpPr>
          <p:cNvPr id="48131" name="Rectangle 1"/>
          <p:cNvSpPr>
            <a:spLocks noChangeArrowheads="1"/>
          </p:cNvSpPr>
          <p:nvPr/>
        </p:nvSpPr>
        <p:spPr bwMode="auto">
          <a:xfrm>
            <a:off x="0" y="-376238"/>
            <a:ext cx="280988" cy="75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00000"/>
              </a:lnSpc>
              <a:spcBef>
                <a:spcPct val="0"/>
              </a:spcBef>
              <a:buFontTx/>
              <a:buNone/>
            </a:pPr>
            <a:r>
              <a:rPr lang="ko-KR" altLang="en-US" sz="2700">
                <a:solidFill>
                  <a:srgbClr val="202124"/>
                </a:solidFill>
                <a:latin typeface="Arial" panose="020B0604020202020204" pitchFamily="34" charset="0"/>
                <a:ea typeface="Google Sans"/>
                <a:cs typeface="Google Sans"/>
              </a:rPr>
              <a:t> </a:t>
            </a:r>
            <a:endParaRPr lang="ko-KR" altLang="en-US" sz="800">
              <a:latin typeface="Arial" panose="020B0604020202020204" pitchFamily="34" charset="0"/>
            </a:endParaRPr>
          </a:p>
          <a:p>
            <a:pPr latinLnBrk="0">
              <a:lnSpc>
                <a:spcPct val="100000"/>
              </a:lnSpc>
              <a:spcBef>
                <a:spcPct val="0"/>
              </a:spcBef>
              <a:buFontTx/>
              <a:buNone/>
            </a:pPr>
            <a:endParaRPr lang="ko-KR" altLang="en-US" sz="1600">
              <a:latin typeface="Arial" panose="020B0604020202020204" pitchFamily="34" charset="0"/>
            </a:endParaRPr>
          </a:p>
        </p:txBody>
      </p:sp>
      <p:sp>
        <p:nvSpPr>
          <p:cNvPr id="48132" name="Rectangle 1"/>
          <p:cNvSpPr>
            <a:spLocks noChangeArrowheads="1"/>
          </p:cNvSpPr>
          <p:nvPr/>
        </p:nvSpPr>
        <p:spPr bwMode="auto">
          <a:xfrm>
            <a:off x="0" y="-125413"/>
            <a:ext cx="0" cy="7080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04704" rIns="0" bIns="152352"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00000"/>
              </a:lnSpc>
              <a:spcBef>
                <a:spcPct val="0"/>
              </a:spcBef>
              <a:buFontTx/>
              <a:buNone/>
            </a:pPr>
            <a:endParaRPr lang="ko-KR" altLang="en-US" sz="1600">
              <a:latin typeface="Arial" panose="020B0604020202020204" pitchFamily="34" charset="0"/>
            </a:endParaRPr>
          </a:p>
        </p:txBody>
      </p:sp>
      <p:pic>
        <p:nvPicPr>
          <p:cNvPr id="48133" name="그림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8853" y="1572617"/>
            <a:ext cx="9556750" cy="4608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모서리가 둥근 직사각형 5"/>
          <p:cNvSpPr/>
          <p:nvPr/>
        </p:nvSpPr>
        <p:spPr>
          <a:xfrm>
            <a:off x="1108853" y="1572617"/>
            <a:ext cx="1152525" cy="460851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9" name="모서리가 둥근 직사각형 8"/>
          <p:cNvSpPr/>
          <p:nvPr/>
        </p:nvSpPr>
        <p:spPr>
          <a:xfrm>
            <a:off x="3518678" y="3987204"/>
            <a:ext cx="4033837" cy="4349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0" name="모서리가 둥근 직사각형 9"/>
          <p:cNvSpPr/>
          <p:nvPr/>
        </p:nvSpPr>
        <p:spPr>
          <a:xfrm>
            <a:off x="9013015" y="2006004"/>
            <a:ext cx="1439863" cy="35988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48137" name="직사각형 6"/>
          <p:cNvSpPr>
            <a:spLocks noChangeArrowheads="1"/>
          </p:cNvSpPr>
          <p:nvPr/>
        </p:nvSpPr>
        <p:spPr bwMode="auto">
          <a:xfrm>
            <a:off x="3188478" y="2725142"/>
            <a:ext cx="4937125"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latinLnBrk="0">
              <a:lnSpc>
                <a:spcPct val="100000"/>
              </a:lnSpc>
              <a:spcBef>
                <a:spcPct val="0"/>
              </a:spcBef>
              <a:buFontTx/>
              <a:buNone/>
            </a:pPr>
            <a:r>
              <a:rPr lang="en-US" altLang="ko-KR" sz="1200">
                <a:latin typeface="Times New Roman" panose="02020603050405020304" pitchFamily="18" charset="0"/>
                <a:cs typeface="Times New Roman" panose="02020603050405020304" pitchFamily="18" charset="0"/>
              </a:rPr>
              <a:t>An architectural rendering of a white concrete apartment building with an organic flow, where lush greenery and futuristic elements are harmoniously integrated with nature.</a:t>
            </a:r>
          </a:p>
        </p:txBody>
      </p:sp>
      <p:sp>
        <p:nvSpPr>
          <p:cNvPr id="2" name="모서리가 둥근 직사각형 1"/>
          <p:cNvSpPr/>
          <p:nvPr/>
        </p:nvSpPr>
        <p:spPr>
          <a:xfrm>
            <a:off x="1108853" y="2509242"/>
            <a:ext cx="1152525" cy="215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3" name="직사각형 2"/>
          <p:cNvSpPr/>
          <p:nvPr/>
        </p:nvSpPr>
        <p:spPr>
          <a:xfrm>
            <a:off x="3037550" y="5675757"/>
            <a:ext cx="6517726" cy="954107"/>
          </a:xfrm>
          <a:prstGeom prst="rect">
            <a:avLst/>
          </a:prstGeom>
          <a:solidFill>
            <a:schemeClr val="bg1"/>
          </a:solidFill>
          <a:ln>
            <a:solidFill>
              <a:schemeClr val="tx1"/>
            </a:solidFill>
          </a:ln>
        </p:spPr>
        <p:txBody>
          <a:bodyPr wrap="square">
            <a:spAutoFit/>
          </a:bodyPr>
          <a:lstStyle/>
          <a:p>
            <a:r>
              <a:rPr lang="en-US" altLang="ko-KR" sz="1400" b="1" dirty="0" smtClean="0">
                <a:solidFill>
                  <a:srgbClr val="45474A"/>
                </a:solidFill>
                <a:latin typeface="Times New Roman" panose="02020603050405020304" pitchFamily="18" charset="0"/>
                <a:cs typeface="Times New Roman" panose="02020603050405020304" pitchFamily="18" charset="0"/>
              </a:rPr>
              <a:t>1. Animate </a:t>
            </a:r>
            <a:r>
              <a:rPr lang="en-US" altLang="ko-KR" sz="1400" b="1" dirty="0">
                <a:solidFill>
                  <a:srgbClr val="45474A"/>
                </a:solidFill>
                <a:latin typeface="Times New Roman" panose="02020603050405020304" pitchFamily="18" charset="0"/>
                <a:cs typeface="Times New Roman" panose="02020603050405020304" pitchFamily="18" charset="0"/>
              </a:rPr>
              <a:t>an </a:t>
            </a:r>
            <a:r>
              <a:rPr lang="en-US" altLang="ko-KR" sz="1400" b="1" dirty="0" smtClean="0">
                <a:solidFill>
                  <a:srgbClr val="45474A"/>
                </a:solidFill>
                <a:latin typeface="Times New Roman" panose="02020603050405020304" pitchFamily="18" charset="0"/>
                <a:cs typeface="Times New Roman" panose="02020603050405020304" pitchFamily="18" charset="0"/>
              </a:rPr>
              <a:t>image</a:t>
            </a:r>
          </a:p>
          <a:p>
            <a:r>
              <a:rPr lang="en-US" altLang="ko-KR" sz="1400" b="1" dirty="0" smtClean="0">
                <a:latin typeface="Times New Roman" panose="02020603050405020304" pitchFamily="18" charset="0"/>
                <a:cs typeface="Times New Roman" panose="02020603050405020304" pitchFamily="18" charset="0"/>
              </a:rPr>
              <a:t>2. Create </a:t>
            </a:r>
            <a:r>
              <a:rPr lang="en-US" altLang="ko-KR" sz="1400" b="1" dirty="0">
                <a:latin typeface="Times New Roman" panose="02020603050405020304" pitchFamily="18" charset="0"/>
                <a:cs typeface="Times New Roman" panose="02020603050405020304" pitchFamily="18" charset="0"/>
              </a:rPr>
              <a:t>a video with an image: a cute creature with snow leopard-like fur is walking in a winter forest</a:t>
            </a:r>
            <a:r>
              <a:rPr lang="en-US" altLang="ko-KR" sz="1400" b="1" dirty="0" smtClean="0">
                <a:latin typeface="Times New Roman" panose="02020603050405020304" pitchFamily="18" charset="0"/>
                <a:cs typeface="Times New Roman" panose="02020603050405020304" pitchFamily="18" charset="0"/>
              </a:rPr>
              <a:t>.</a:t>
            </a:r>
          </a:p>
          <a:p>
            <a:r>
              <a:rPr lang="en-US" altLang="ko-KR" sz="1400" b="1" dirty="0" smtClean="0">
                <a:latin typeface="Times New Roman" panose="02020603050405020304" pitchFamily="18" charset="0"/>
                <a:cs typeface="Times New Roman" panose="02020603050405020304" pitchFamily="18" charset="0"/>
              </a:rPr>
              <a:t>3. Create </a:t>
            </a:r>
            <a:r>
              <a:rPr lang="en-US" altLang="ko-KR" sz="1400" b="1" dirty="0">
                <a:latin typeface="Times New Roman" panose="02020603050405020304" pitchFamily="18" charset="0"/>
                <a:cs typeface="Times New Roman" panose="02020603050405020304" pitchFamily="18" charset="0"/>
              </a:rPr>
              <a:t>a video of hands quickly slicing a juicy steak on a wooden cutting board</a:t>
            </a:r>
            <a:endParaRPr lang="ko-KR" alt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831526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TextBox 2"/>
          <p:cNvSpPr txBox="1">
            <a:spLocks noChangeArrowheads="1"/>
          </p:cNvSpPr>
          <p:nvPr/>
        </p:nvSpPr>
        <p:spPr bwMode="auto">
          <a:xfrm>
            <a:off x="550863" y="188913"/>
            <a:ext cx="82883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Tx/>
              <a:buNone/>
            </a:pPr>
            <a:r>
              <a:rPr lang="en-US" altLang="ko-KR" sz="3200" b="1">
                <a:latin typeface="Times New Roman" panose="02020603050405020304" pitchFamily="18" charset="0"/>
                <a:cs typeface="Times New Roman" panose="02020603050405020304" pitchFamily="18" charset="0"/>
              </a:rPr>
              <a:t>Video Generation Tools: Veo 2</a:t>
            </a:r>
          </a:p>
        </p:txBody>
      </p:sp>
      <p:sp>
        <p:nvSpPr>
          <p:cNvPr id="50179" name="Rectangle 1"/>
          <p:cNvSpPr>
            <a:spLocks noChangeArrowheads="1"/>
          </p:cNvSpPr>
          <p:nvPr/>
        </p:nvSpPr>
        <p:spPr bwMode="auto">
          <a:xfrm>
            <a:off x="0" y="-376238"/>
            <a:ext cx="280988" cy="75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00000"/>
              </a:lnSpc>
              <a:spcBef>
                <a:spcPct val="0"/>
              </a:spcBef>
              <a:buFontTx/>
              <a:buNone/>
            </a:pPr>
            <a:r>
              <a:rPr lang="ko-KR" altLang="en-US" sz="2700">
                <a:solidFill>
                  <a:srgbClr val="202124"/>
                </a:solidFill>
                <a:latin typeface="Arial" panose="020B0604020202020204" pitchFamily="34" charset="0"/>
                <a:ea typeface="Google Sans"/>
                <a:cs typeface="Google Sans"/>
              </a:rPr>
              <a:t> </a:t>
            </a:r>
            <a:endParaRPr lang="ko-KR" altLang="en-US" sz="800">
              <a:latin typeface="Arial" panose="020B0604020202020204" pitchFamily="34" charset="0"/>
            </a:endParaRPr>
          </a:p>
          <a:p>
            <a:pPr latinLnBrk="0">
              <a:lnSpc>
                <a:spcPct val="100000"/>
              </a:lnSpc>
              <a:spcBef>
                <a:spcPct val="0"/>
              </a:spcBef>
              <a:buFontTx/>
              <a:buNone/>
            </a:pPr>
            <a:endParaRPr lang="ko-KR" altLang="en-US" sz="1600">
              <a:latin typeface="Arial" panose="020B0604020202020204" pitchFamily="34" charset="0"/>
            </a:endParaRPr>
          </a:p>
        </p:txBody>
      </p:sp>
      <p:sp>
        <p:nvSpPr>
          <p:cNvPr id="50180" name="Rectangle 1"/>
          <p:cNvSpPr>
            <a:spLocks noChangeArrowheads="1"/>
          </p:cNvSpPr>
          <p:nvPr/>
        </p:nvSpPr>
        <p:spPr bwMode="auto">
          <a:xfrm>
            <a:off x="0" y="-125413"/>
            <a:ext cx="0" cy="7080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04704" rIns="0" bIns="152352"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00000"/>
              </a:lnSpc>
              <a:spcBef>
                <a:spcPct val="0"/>
              </a:spcBef>
              <a:buFontTx/>
              <a:buNone/>
            </a:pPr>
            <a:endParaRPr lang="ko-KR" altLang="en-US" sz="1600">
              <a:latin typeface="Arial" panose="020B0604020202020204" pitchFamily="34" charset="0"/>
            </a:endParaRPr>
          </a:p>
        </p:txBody>
      </p:sp>
      <p:sp>
        <p:nvSpPr>
          <p:cNvPr id="50181" name="직사각형 6"/>
          <p:cNvSpPr>
            <a:spLocks noChangeArrowheads="1"/>
          </p:cNvSpPr>
          <p:nvPr/>
        </p:nvSpPr>
        <p:spPr bwMode="auto">
          <a:xfrm>
            <a:off x="2351088" y="1455738"/>
            <a:ext cx="7273925"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latinLnBrk="0">
              <a:lnSpc>
                <a:spcPct val="100000"/>
              </a:lnSpc>
              <a:spcBef>
                <a:spcPct val="0"/>
              </a:spcBef>
              <a:buFontTx/>
              <a:buNone/>
            </a:pPr>
            <a:r>
              <a:rPr lang="en-US" altLang="ko-KR" sz="1400">
                <a:latin typeface="Times New Roman" panose="02020603050405020304" pitchFamily="18" charset="0"/>
                <a:cs typeface="Times New Roman" panose="02020603050405020304" pitchFamily="18" charset="0"/>
              </a:rPr>
              <a:t>An architectural rendering of a white concrete apartment building with an organic flow, where lush greenery and futuristic elements are harmoniously integrated with nature.</a:t>
            </a:r>
          </a:p>
        </p:txBody>
      </p:sp>
      <p:pic>
        <p:nvPicPr>
          <p:cNvPr id="5" name="Veo 2 동영상 생성.mp4">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2351088" y="2349500"/>
            <a:ext cx="7273925"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374011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직사각형 1"/>
          <p:cNvSpPr>
            <a:spLocks noChangeArrowheads="1"/>
          </p:cNvSpPr>
          <p:nvPr/>
        </p:nvSpPr>
        <p:spPr bwMode="auto">
          <a:xfrm>
            <a:off x="550863" y="188913"/>
            <a:ext cx="49895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Tx/>
              <a:buNone/>
            </a:pPr>
            <a:r>
              <a:rPr lang="en-US" altLang="ko-KR" sz="3200" b="1">
                <a:latin typeface="Times New Roman" panose="02020603050405020304" pitchFamily="18" charset="0"/>
                <a:cs typeface="Times New Roman" panose="02020603050405020304" pitchFamily="18" charset="0"/>
              </a:rPr>
              <a:t>Image-</a:t>
            </a:r>
            <a:r>
              <a:rPr lang="ko-KR" altLang="ko-KR" sz="3200" b="1">
                <a:latin typeface="Times New Roman" panose="02020603050405020304" pitchFamily="18" charset="0"/>
                <a:cs typeface="Times New Roman" panose="02020603050405020304" pitchFamily="18" charset="0"/>
              </a:rPr>
              <a:t>to-</a:t>
            </a:r>
            <a:r>
              <a:rPr lang="en-US" altLang="ko-KR" sz="3200" b="1">
                <a:latin typeface="Times New Roman" panose="02020603050405020304" pitchFamily="18" charset="0"/>
                <a:cs typeface="Times New Roman" panose="02020603050405020304" pitchFamily="18" charset="0"/>
              </a:rPr>
              <a:t>Video</a:t>
            </a:r>
            <a:r>
              <a:rPr lang="ko-KR" altLang="ko-KR" sz="3200" b="1">
                <a:latin typeface="Times New Roman" panose="02020603050405020304" pitchFamily="18" charset="0"/>
                <a:cs typeface="Times New Roman" panose="02020603050405020304" pitchFamily="18" charset="0"/>
              </a:rPr>
              <a:t> </a:t>
            </a:r>
            <a:r>
              <a:rPr lang="en-US" altLang="ko-KR" sz="3200" b="1">
                <a:latin typeface="Times New Roman" panose="02020603050405020304" pitchFamily="18" charset="0"/>
                <a:cs typeface="Times New Roman" panose="02020603050405020304" pitchFamily="18" charset="0"/>
              </a:rPr>
              <a:t>Generation</a:t>
            </a:r>
            <a:endParaRPr lang="ko-KR" altLang="ko-KR" sz="3200" b="1">
              <a:latin typeface="Times New Roman" panose="02020603050405020304" pitchFamily="18" charset="0"/>
              <a:cs typeface="Times New Roman" panose="02020603050405020304" pitchFamily="18" charset="0"/>
            </a:endParaRPr>
          </a:p>
        </p:txBody>
      </p:sp>
      <p:sp>
        <p:nvSpPr>
          <p:cNvPr id="66563" name="직사각형 1"/>
          <p:cNvSpPr>
            <a:spLocks noChangeArrowheads="1"/>
          </p:cNvSpPr>
          <p:nvPr/>
        </p:nvSpPr>
        <p:spPr bwMode="auto">
          <a:xfrm>
            <a:off x="4511675" y="1355725"/>
            <a:ext cx="2781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00000"/>
              </a:lnSpc>
              <a:spcBef>
                <a:spcPct val="0"/>
              </a:spcBef>
              <a:buFontTx/>
              <a:buNone/>
            </a:pPr>
            <a:r>
              <a:rPr lang="en-US" altLang="ko-KR" sz="2000" b="1">
                <a:latin typeface="Times New Roman" panose="02020603050405020304" pitchFamily="18" charset="0"/>
                <a:ea typeface="HY견명조" panose="02030600000101010101" pitchFamily="18" charset="-127"/>
                <a:cs typeface="Times New Roman" panose="02020603050405020304" pitchFamily="18" charset="0"/>
              </a:rPr>
              <a:t>Image-to-Video Prompt</a:t>
            </a:r>
            <a:endParaRPr lang="ko-KR" altLang="en-US" sz="2000" b="1">
              <a:latin typeface="Times New Roman" panose="02020603050405020304" pitchFamily="18" charset="0"/>
              <a:ea typeface="HY견명조" panose="02030600000101010101" pitchFamily="18" charset="-127"/>
              <a:cs typeface="Times New Roman" panose="02020603050405020304" pitchFamily="18" charset="0"/>
            </a:endParaRPr>
          </a:p>
        </p:txBody>
      </p:sp>
      <p:sp>
        <p:nvSpPr>
          <p:cNvPr id="66564" name="직사각형 2"/>
          <p:cNvSpPr>
            <a:spLocks noChangeArrowheads="1"/>
          </p:cNvSpPr>
          <p:nvPr/>
        </p:nvSpPr>
        <p:spPr bwMode="auto">
          <a:xfrm>
            <a:off x="1255713" y="2060575"/>
            <a:ext cx="9880600"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Tx/>
              <a:buNone/>
            </a:pPr>
            <a:r>
              <a:rPr lang="en-US" altLang="ko-KR" sz="1800">
                <a:latin typeface="Times New Roman" panose="02020603050405020304" pitchFamily="18" charset="0"/>
                <a:cs typeface="Times New Roman" panose="02020603050405020304" pitchFamily="18" charset="0"/>
              </a:rPr>
              <a:t>① </a:t>
            </a:r>
            <a:r>
              <a:rPr lang="en-US" altLang="ko-KR" sz="1800" b="1">
                <a:latin typeface="Times New Roman" panose="02020603050405020304" pitchFamily="18" charset="0"/>
                <a:cs typeface="Times New Roman" panose="02020603050405020304" pitchFamily="18" charset="0"/>
              </a:rPr>
              <a:t>Scene Description</a:t>
            </a:r>
            <a:r>
              <a:rPr lang="en-US" altLang="ko-KR" sz="1800">
                <a:latin typeface="Times New Roman" panose="02020603050405020304" pitchFamily="18" charset="0"/>
                <a:cs typeface="Times New Roman" panose="02020603050405020304" pitchFamily="18" charset="0"/>
              </a:rPr>
              <a:t/>
            </a:r>
            <a:br>
              <a:rPr lang="en-US" altLang="ko-KR" sz="1800">
                <a:latin typeface="Times New Roman" panose="02020603050405020304" pitchFamily="18" charset="0"/>
                <a:cs typeface="Times New Roman" panose="02020603050405020304" pitchFamily="18" charset="0"/>
              </a:rPr>
            </a:br>
            <a:r>
              <a:rPr lang="en-US" altLang="ko-KR" sz="1800">
                <a:latin typeface="Times New Roman" panose="02020603050405020304" pitchFamily="18" charset="0"/>
                <a:cs typeface="Times New Roman" panose="02020603050405020304" pitchFamily="18" charset="0"/>
              </a:rPr>
              <a:t>Accurately describe the key elements of the image: location, time, atmosphere, etc.</a:t>
            </a:r>
          </a:p>
          <a:p>
            <a:pPr latinLnBrk="0">
              <a:lnSpc>
                <a:spcPct val="150000"/>
              </a:lnSpc>
              <a:spcBef>
                <a:spcPct val="0"/>
              </a:spcBef>
              <a:buFontTx/>
              <a:buNone/>
            </a:pPr>
            <a:r>
              <a:rPr lang="en-US" altLang="ko-KR" sz="1800">
                <a:latin typeface="Times New Roman" panose="02020603050405020304" pitchFamily="18" charset="0"/>
                <a:cs typeface="Times New Roman" panose="02020603050405020304" pitchFamily="18" charset="0"/>
              </a:rPr>
              <a:t>② </a:t>
            </a:r>
            <a:r>
              <a:rPr lang="en-US" altLang="ko-KR" sz="1800" b="1">
                <a:latin typeface="Times New Roman" panose="02020603050405020304" pitchFamily="18" charset="0"/>
                <a:cs typeface="Times New Roman" panose="02020603050405020304" pitchFamily="18" charset="0"/>
              </a:rPr>
              <a:t>Motion Definition</a:t>
            </a:r>
            <a:r>
              <a:rPr lang="en-US" altLang="ko-KR" sz="1800">
                <a:latin typeface="Times New Roman" panose="02020603050405020304" pitchFamily="18" charset="0"/>
                <a:cs typeface="Times New Roman" panose="02020603050405020304" pitchFamily="18" charset="0"/>
              </a:rPr>
              <a:t/>
            </a:r>
            <a:br>
              <a:rPr lang="en-US" altLang="ko-KR" sz="1800">
                <a:latin typeface="Times New Roman" panose="02020603050405020304" pitchFamily="18" charset="0"/>
                <a:cs typeface="Times New Roman" panose="02020603050405020304" pitchFamily="18" charset="0"/>
              </a:rPr>
            </a:br>
            <a:r>
              <a:rPr lang="en-US" altLang="ko-KR" sz="1800">
                <a:latin typeface="Times New Roman" panose="02020603050405020304" pitchFamily="18" charset="0"/>
                <a:cs typeface="Times New Roman" panose="02020603050405020304" pitchFamily="18" charset="0"/>
              </a:rPr>
              <a:t>Specify camera movements or changes in objects within the scene: e.g., "camera pans slowly to the right", "a bird flies across the sky"</a:t>
            </a:r>
          </a:p>
          <a:p>
            <a:pPr latinLnBrk="0">
              <a:lnSpc>
                <a:spcPct val="150000"/>
              </a:lnSpc>
              <a:spcBef>
                <a:spcPct val="0"/>
              </a:spcBef>
              <a:buFontTx/>
              <a:buNone/>
            </a:pPr>
            <a:r>
              <a:rPr lang="en-US" altLang="ko-KR" sz="1800">
                <a:latin typeface="Times New Roman" panose="02020603050405020304" pitchFamily="18" charset="0"/>
                <a:cs typeface="Times New Roman" panose="02020603050405020304" pitchFamily="18" charset="0"/>
              </a:rPr>
              <a:t>③ </a:t>
            </a:r>
            <a:r>
              <a:rPr lang="en-US" altLang="ko-KR" sz="1800" b="1">
                <a:latin typeface="Times New Roman" panose="02020603050405020304" pitchFamily="18" charset="0"/>
                <a:cs typeface="Times New Roman" panose="02020603050405020304" pitchFamily="18" charset="0"/>
              </a:rPr>
              <a:t>Style &amp; Mood</a:t>
            </a:r>
            <a:r>
              <a:rPr lang="en-US" altLang="ko-KR" sz="1800">
                <a:latin typeface="Times New Roman" panose="02020603050405020304" pitchFamily="18" charset="0"/>
                <a:cs typeface="Times New Roman" panose="02020603050405020304" pitchFamily="18" charset="0"/>
              </a:rPr>
              <a:t/>
            </a:r>
            <a:br>
              <a:rPr lang="en-US" altLang="ko-KR" sz="1800">
                <a:latin typeface="Times New Roman" panose="02020603050405020304" pitchFamily="18" charset="0"/>
                <a:cs typeface="Times New Roman" panose="02020603050405020304" pitchFamily="18" charset="0"/>
              </a:rPr>
            </a:br>
            <a:r>
              <a:rPr lang="en-US" altLang="ko-KR" sz="1800">
                <a:latin typeface="Times New Roman" panose="02020603050405020304" pitchFamily="18" charset="0"/>
                <a:cs typeface="Times New Roman" panose="02020603050405020304" pitchFamily="18" charset="0"/>
              </a:rPr>
              <a:t>Specify realism, artistic style, or cinematic tone: e.g., "cinematic", "dream-like", "anime style", "photorealistic"</a:t>
            </a:r>
          </a:p>
          <a:p>
            <a:pPr latinLnBrk="0">
              <a:lnSpc>
                <a:spcPct val="150000"/>
              </a:lnSpc>
              <a:spcBef>
                <a:spcPct val="0"/>
              </a:spcBef>
              <a:buFontTx/>
              <a:buNone/>
            </a:pPr>
            <a:r>
              <a:rPr lang="en-US" altLang="ko-KR" sz="1800">
                <a:latin typeface="Times New Roman" panose="02020603050405020304" pitchFamily="18" charset="0"/>
                <a:cs typeface="Times New Roman" panose="02020603050405020304" pitchFamily="18" charset="0"/>
              </a:rPr>
              <a:t>④ </a:t>
            </a:r>
            <a:r>
              <a:rPr lang="en-US" altLang="ko-KR" sz="1800" b="1">
                <a:latin typeface="Times New Roman" panose="02020603050405020304" pitchFamily="18" charset="0"/>
                <a:cs typeface="Times New Roman" panose="02020603050405020304" pitchFamily="18" charset="0"/>
              </a:rPr>
              <a:t>Temporal Cue</a:t>
            </a:r>
            <a:r>
              <a:rPr lang="en-US" altLang="ko-KR" sz="1800">
                <a:latin typeface="Times New Roman" panose="02020603050405020304" pitchFamily="18" charset="0"/>
                <a:cs typeface="Times New Roman" panose="02020603050405020304" pitchFamily="18" charset="0"/>
              </a:rPr>
              <a:t/>
            </a:r>
            <a:br>
              <a:rPr lang="en-US" altLang="ko-KR" sz="1800">
                <a:latin typeface="Times New Roman" panose="02020603050405020304" pitchFamily="18" charset="0"/>
                <a:cs typeface="Times New Roman" panose="02020603050405020304" pitchFamily="18" charset="0"/>
              </a:rPr>
            </a:br>
            <a:r>
              <a:rPr lang="en-US" altLang="ko-KR" sz="1800">
                <a:latin typeface="Times New Roman" panose="02020603050405020304" pitchFamily="18" charset="0"/>
                <a:cs typeface="Times New Roman" panose="02020603050405020304" pitchFamily="18" charset="0"/>
              </a:rPr>
              <a:t>Add elements of change over time or season: e.g., "from day to night", "flowers blooming over time", "snow starts falling"</a:t>
            </a:r>
          </a:p>
        </p:txBody>
      </p:sp>
    </p:spTree>
    <p:extLst>
      <p:ext uri="{BB962C8B-B14F-4D97-AF65-F5344CB8AC3E}">
        <p14:creationId xmlns:p14="http://schemas.microsoft.com/office/powerpoint/2010/main" val="171410139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직사각형 1"/>
          <p:cNvSpPr>
            <a:spLocks noChangeArrowheads="1"/>
          </p:cNvSpPr>
          <p:nvPr/>
        </p:nvSpPr>
        <p:spPr bwMode="auto">
          <a:xfrm>
            <a:off x="550863" y="188913"/>
            <a:ext cx="49895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Tx/>
              <a:buNone/>
            </a:pPr>
            <a:r>
              <a:rPr lang="en-US" altLang="ko-KR" sz="3200" b="1">
                <a:latin typeface="Times New Roman" panose="02020603050405020304" pitchFamily="18" charset="0"/>
                <a:cs typeface="Times New Roman" panose="02020603050405020304" pitchFamily="18" charset="0"/>
              </a:rPr>
              <a:t>Image-</a:t>
            </a:r>
            <a:r>
              <a:rPr lang="ko-KR" altLang="ko-KR" sz="3200" b="1">
                <a:latin typeface="Times New Roman" panose="02020603050405020304" pitchFamily="18" charset="0"/>
                <a:cs typeface="Times New Roman" panose="02020603050405020304" pitchFamily="18" charset="0"/>
              </a:rPr>
              <a:t>to-</a:t>
            </a:r>
            <a:r>
              <a:rPr lang="en-US" altLang="ko-KR" sz="3200" b="1">
                <a:latin typeface="Times New Roman" panose="02020603050405020304" pitchFamily="18" charset="0"/>
                <a:cs typeface="Times New Roman" panose="02020603050405020304" pitchFamily="18" charset="0"/>
              </a:rPr>
              <a:t>Video</a:t>
            </a:r>
            <a:r>
              <a:rPr lang="ko-KR" altLang="ko-KR" sz="3200" b="1">
                <a:latin typeface="Times New Roman" panose="02020603050405020304" pitchFamily="18" charset="0"/>
                <a:cs typeface="Times New Roman" panose="02020603050405020304" pitchFamily="18" charset="0"/>
              </a:rPr>
              <a:t> </a:t>
            </a:r>
            <a:r>
              <a:rPr lang="en-US" altLang="ko-KR" sz="3200" b="1">
                <a:latin typeface="Times New Roman" panose="02020603050405020304" pitchFamily="18" charset="0"/>
                <a:cs typeface="Times New Roman" panose="02020603050405020304" pitchFamily="18" charset="0"/>
              </a:rPr>
              <a:t>Generation</a:t>
            </a:r>
            <a:endParaRPr lang="ko-KR" altLang="ko-KR" sz="3200" b="1">
              <a:latin typeface="Times New Roman" panose="02020603050405020304" pitchFamily="18" charset="0"/>
              <a:cs typeface="Times New Roman" panose="02020603050405020304" pitchFamily="18" charset="0"/>
            </a:endParaRPr>
          </a:p>
        </p:txBody>
      </p:sp>
      <p:sp>
        <p:nvSpPr>
          <p:cNvPr id="70659" name="직사각형 1"/>
          <p:cNvSpPr>
            <a:spLocks noChangeArrowheads="1"/>
          </p:cNvSpPr>
          <p:nvPr/>
        </p:nvSpPr>
        <p:spPr bwMode="auto">
          <a:xfrm>
            <a:off x="695325" y="1476375"/>
            <a:ext cx="10872788"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Tx/>
              <a:buNone/>
            </a:pPr>
            <a:r>
              <a:rPr lang="en-US" altLang="ko-KR" sz="1400">
                <a:latin typeface="Times New Roman" panose="02020603050405020304" pitchFamily="18" charset="0"/>
                <a:cs typeface="Times New Roman" panose="02020603050405020304" pitchFamily="18" charset="0"/>
              </a:rPr>
              <a:t>Six professionals stand together just after signing a memorandum of understanding. They lower their fists and begin to engage in a passionate group discussion. Some point at the signed documents, others nod and gesture as they exchange ideas. The camera moves slowly around the group, capturing smiling faces, animated hand movements, and a strong sense of collaboration in a bright and modern conference room.</a:t>
            </a:r>
            <a:endParaRPr lang="ko-KR" altLang="en-US" sz="1400">
              <a:latin typeface="Times New Roman" panose="02020603050405020304" pitchFamily="18" charset="0"/>
              <a:cs typeface="Times New Roman" panose="02020603050405020304" pitchFamily="18" charset="0"/>
            </a:endParaRPr>
          </a:p>
        </p:txBody>
      </p:sp>
      <p:pic>
        <p:nvPicPr>
          <p:cNvPr id="5" name="MOU.mp4">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5808663" y="2995613"/>
            <a:ext cx="5256212"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직사각형 5"/>
          <p:cNvSpPr>
            <a:spLocks noChangeArrowheads="1"/>
          </p:cNvSpPr>
          <p:nvPr/>
        </p:nvSpPr>
        <p:spPr bwMode="auto">
          <a:xfrm>
            <a:off x="3792538" y="6281738"/>
            <a:ext cx="37576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00000"/>
              </a:lnSpc>
              <a:spcBef>
                <a:spcPct val="0"/>
              </a:spcBef>
              <a:buFontTx/>
              <a:buNone/>
            </a:pPr>
            <a:r>
              <a:rPr lang="ko-KR" altLang="en-US" sz="1600">
                <a:latin typeface="Arial" panose="020B0604020202020204" pitchFamily="34" charset="0"/>
              </a:rPr>
              <a:t>https://sora.chatgpt.com/explore/videos</a:t>
            </a:r>
          </a:p>
        </p:txBody>
      </p:sp>
      <p:pic>
        <p:nvPicPr>
          <p:cNvPr id="70662" name="그림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71588" y="2916238"/>
            <a:ext cx="3671887"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94153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직사각형 1"/>
          <p:cNvSpPr>
            <a:spLocks noChangeArrowheads="1"/>
          </p:cNvSpPr>
          <p:nvPr/>
        </p:nvSpPr>
        <p:spPr bwMode="auto">
          <a:xfrm>
            <a:off x="550863" y="188913"/>
            <a:ext cx="49895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Tx/>
              <a:buNone/>
            </a:pPr>
            <a:r>
              <a:rPr lang="en-US" altLang="ko-KR" sz="3200" b="1">
                <a:latin typeface="Times New Roman" panose="02020603050405020304" pitchFamily="18" charset="0"/>
                <a:cs typeface="Times New Roman" panose="02020603050405020304" pitchFamily="18" charset="0"/>
              </a:rPr>
              <a:t>Image-</a:t>
            </a:r>
            <a:r>
              <a:rPr lang="ko-KR" altLang="ko-KR" sz="3200" b="1">
                <a:latin typeface="Times New Roman" panose="02020603050405020304" pitchFamily="18" charset="0"/>
                <a:cs typeface="Times New Roman" panose="02020603050405020304" pitchFamily="18" charset="0"/>
              </a:rPr>
              <a:t>to-</a:t>
            </a:r>
            <a:r>
              <a:rPr lang="en-US" altLang="ko-KR" sz="3200" b="1">
                <a:latin typeface="Times New Roman" panose="02020603050405020304" pitchFamily="18" charset="0"/>
                <a:cs typeface="Times New Roman" panose="02020603050405020304" pitchFamily="18" charset="0"/>
              </a:rPr>
              <a:t>Video</a:t>
            </a:r>
            <a:r>
              <a:rPr lang="ko-KR" altLang="ko-KR" sz="3200" b="1">
                <a:latin typeface="Times New Roman" panose="02020603050405020304" pitchFamily="18" charset="0"/>
                <a:cs typeface="Times New Roman" panose="02020603050405020304" pitchFamily="18" charset="0"/>
              </a:rPr>
              <a:t> </a:t>
            </a:r>
            <a:r>
              <a:rPr lang="en-US" altLang="ko-KR" sz="3200" b="1">
                <a:latin typeface="Times New Roman" panose="02020603050405020304" pitchFamily="18" charset="0"/>
                <a:cs typeface="Times New Roman" panose="02020603050405020304" pitchFamily="18" charset="0"/>
              </a:rPr>
              <a:t>Generation</a:t>
            </a:r>
            <a:endParaRPr lang="ko-KR" altLang="ko-KR" sz="3200" b="1">
              <a:latin typeface="Times New Roman" panose="02020603050405020304" pitchFamily="18" charset="0"/>
              <a:cs typeface="Times New Roman" panose="02020603050405020304" pitchFamily="18" charset="0"/>
            </a:endParaRPr>
          </a:p>
        </p:txBody>
      </p:sp>
      <p:sp>
        <p:nvSpPr>
          <p:cNvPr id="76803" name="직사각형 1"/>
          <p:cNvSpPr>
            <a:spLocks noChangeArrowheads="1"/>
          </p:cNvSpPr>
          <p:nvPr/>
        </p:nvSpPr>
        <p:spPr bwMode="auto">
          <a:xfrm>
            <a:off x="1703388" y="1381125"/>
            <a:ext cx="8640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latinLnBrk="0">
              <a:lnSpc>
                <a:spcPct val="100000"/>
              </a:lnSpc>
              <a:spcBef>
                <a:spcPct val="0"/>
              </a:spcBef>
              <a:buFontTx/>
              <a:buNone/>
            </a:pPr>
            <a:r>
              <a:rPr lang="en-US" altLang="ko-KR" sz="1800" b="1">
                <a:latin typeface="Times New Roman" panose="02020603050405020304" pitchFamily="18" charset="0"/>
                <a:ea typeface="HY견명조" panose="02030600000101010101" pitchFamily="18" charset="-127"/>
                <a:cs typeface="Times New Roman" panose="02020603050405020304" pitchFamily="18" charset="0"/>
              </a:rPr>
              <a:t>Image-to-Video Case: </a:t>
            </a:r>
            <a:r>
              <a:rPr lang="en-US" altLang="ko-KR" sz="1800" b="1">
                <a:latin typeface="Times New Roman" panose="02020603050405020304" pitchFamily="18" charset="0"/>
                <a:cs typeface="Times New Roman" panose="02020603050405020304" pitchFamily="18" charset="0"/>
              </a:rPr>
              <a:t>Quiet library → Lively discussion space</a:t>
            </a:r>
          </a:p>
        </p:txBody>
      </p:sp>
      <p:pic>
        <p:nvPicPr>
          <p:cNvPr id="76804" name="그림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9800" y="3357563"/>
            <a:ext cx="457835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Rectangle 1"/>
          <p:cNvSpPr>
            <a:spLocks noChangeArrowheads="1"/>
          </p:cNvSpPr>
          <p:nvPr/>
        </p:nvSpPr>
        <p:spPr bwMode="auto">
          <a:xfrm>
            <a:off x="5735638" y="3500438"/>
            <a:ext cx="5832475" cy="263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Tx/>
              <a:buChar char="•"/>
            </a:pPr>
            <a:r>
              <a:rPr lang="en-US" altLang="ko-KR" sz="1600" b="1">
                <a:latin typeface="Times New Roman" panose="02020603050405020304" pitchFamily="18" charset="0"/>
                <a:cs typeface="Times New Roman" panose="02020603050405020304" pitchFamily="18" charset="0"/>
              </a:rPr>
              <a:t>[Beginning]</a:t>
            </a:r>
            <a:r>
              <a:rPr lang="en-US" altLang="ko-KR" sz="1600">
                <a:latin typeface="Times New Roman" panose="02020603050405020304" pitchFamily="18" charset="0"/>
                <a:cs typeface="Times New Roman" panose="02020603050405020304" pitchFamily="18" charset="0"/>
              </a:rPr>
              <a:t> A static scene — students are quietly reading books.</a:t>
            </a:r>
          </a:p>
          <a:p>
            <a:pPr latinLnBrk="0">
              <a:lnSpc>
                <a:spcPct val="150000"/>
              </a:lnSpc>
              <a:spcBef>
                <a:spcPct val="0"/>
              </a:spcBef>
              <a:buFontTx/>
              <a:buChar char="•"/>
            </a:pPr>
            <a:r>
              <a:rPr lang="en-US" altLang="ko-KR" sz="1600" b="1">
                <a:latin typeface="Times New Roman" panose="02020603050405020304" pitchFamily="18" charset="0"/>
                <a:cs typeface="Times New Roman" panose="02020603050405020304" pitchFamily="18" charset="0"/>
              </a:rPr>
              <a:t>[Middle]</a:t>
            </a:r>
            <a:r>
              <a:rPr lang="en-US" altLang="ko-KR" sz="1600">
                <a:latin typeface="Times New Roman" panose="02020603050405020304" pitchFamily="18" charset="0"/>
                <a:cs typeface="Times New Roman" panose="02020603050405020304" pitchFamily="18" charset="0"/>
              </a:rPr>
              <a:t> The camera moves as students begin to look at each other and start talking.</a:t>
            </a:r>
          </a:p>
          <a:p>
            <a:pPr latinLnBrk="0">
              <a:lnSpc>
                <a:spcPct val="150000"/>
              </a:lnSpc>
              <a:spcBef>
                <a:spcPct val="0"/>
              </a:spcBef>
              <a:buFontTx/>
              <a:buChar char="•"/>
            </a:pPr>
            <a:r>
              <a:rPr lang="en-US" altLang="ko-KR" sz="1600" b="1">
                <a:latin typeface="Times New Roman" panose="02020603050405020304" pitchFamily="18" charset="0"/>
                <a:cs typeface="Times New Roman" panose="02020603050405020304" pitchFamily="18" charset="0"/>
              </a:rPr>
              <a:t>[Later]</a:t>
            </a:r>
            <a:r>
              <a:rPr lang="en-US" altLang="ko-KR" sz="1600">
                <a:latin typeface="Times New Roman" panose="02020603050405020304" pitchFamily="18" charset="0"/>
                <a:cs typeface="Times New Roman" panose="02020603050405020304" pitchFamily="18" charset="0"/>
              </a:rPr>
              <a:t> Zoom in on the center of the table, capturing expressive gestures and faces in a heated discussion.</a:t>
            </a:r>
          </a:p>
          <a:p>
            <a:pPr latinLnBrk="0">
              <a:lnSpc>
                <a:spcPct val="150000"/>
              </a:lnSpc>
              <a:spcBef>
                <a:spcPct val="0"/>
              </a:spcBef>
              <a:buFontTx/>
              <a:buChar char="•"/>
            </a:pPr>
            <a:r>
              <a:rPr lang="en-US" altLang="ko-KR" sz="1600" b="1">
                <a:latin typeface="Times New Roman" panose="02020603050405020304" pitchFamily="18" charset="0"/>
                <a:cs typeface="Times New Roman" panose="02020603050405020304" pitchFamily="18" charset="0"/>
              </a:rPr>
              <a:t>[Ending]</a:t>
            </a:r>
            <a:r>
              <a:rPr lang="en-US" altLang="ko-KR" sz="1600">
                <a:latin typeface="Times New Roman" panose="02020603050405020304" pitchFamily="18" charset="0"/>
                <a:cs typeface="Times New Roman" panose="02020603050405020304" pitchFamily="18" charset="0"/>
              </a:rPr>
              <a:t> The scene transitions to warm lighting, highlighting a collaborative atmosphere.</a:t>
            </a:r>
          </a:p>
        </p:txBody>
      </p:sp>
      <p:sp>
        <p:nvSpPr>
          <p:cNvPr id="76806" name="직사각형 5"/>
          <p:cNvSpPr>
            <a:spLocks noChangeArrowheads="1"/>
          </p:cNvSpPr>
          <p:nvPr/>
        </p:nvSpPr>
        <p:spPr bwMode="auto">
          <a:xfrm>
            <a:off x="973138" y="1974850"/>
            <a:ext cx="103076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latinLnBrk="0">
              <a:lnSpc>
                <a:spcPct val="100000"/>
              </a:lnSpc>
              <a:spcBef>
                <a:spcPct val="0"/>
              </a:spcBef>
              <a:buFontTx/>
              <a:buNone/>
            </a:pPr>
            <a:r>
              <a:rPr lang="en-US" altLang="ko-KR" sz="1600">
                <a:latin typeface="Times New Roman" panose="02020603050405020304" pitchFamily="18" charset="0"/>
                <a:cs typeface="Times New Roman" panose="02020603050405020304" pitchFamily="18" charset="0"/>
              </a:rPr>
              <a:t>A quiet university library where students are reading. Suddenly, the scene becomes more dynamic as students gather into small groups, engaging in a lively discussion. The camera slowly zooms in on a table where a debate is happening. Hands are moving, faces light up with expression, books are being pointed at, and the room is filled with animated dialogue. The lighting gradually becomes warmer, emphasizing the shift from silence to collaboration.</a:t>
            </a:r>
            <a:endParaRPr lang="ko-KR" altLang="en-US" sz="1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63911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직사각형 1"/>
          <p:cNvSpPr>
            <a:spLocks noChangeArrowheads="1"/>
          </p:cNvSpPr>
          <p:nvPr/>
        </p:nvSpPr>
        <p:spPr bwMode="auto">
          <a:xfrm>
            <a:off x="550863" y="188913"/>
            <a:ext cx="49895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Tx/>
              <a:buNone/>
            </a:pPr>
            <a:r>
              <a:rPr lang="en-US" altLang="ko-KR" sz="3200" b="1">
                <a:latin typeface="Times New Roman" panose="02020603050405020304" pitchFamily="18" charset="0"/>
                <a:cs typeface="Times New Roman" panose="02020603050405020304" pitchFamily="18" charset="0"/>
              </a:rPr>
              <a:t>Image-</a:t>
            </a:r>
            <a:r>
              <a:rPr lang="ko-KR" altLang="ko-KR" sz="3200" b="1">
                <a:latin typeface="Times New Roman" panose="02020603050405020304" pitchFamily="18" charset="0"/>
                <a:cs typeface="Times New Roman" panose="02020603050405020304" pitchFamily="18" charset="0"/>
              </a:rPr>
              <a:t>to-</a:t>
            </a:r>
            <a:r>
              <a:rPr lang="en-US" altLang="ko-KR" sz="3200" b="1">
                <a:latin typeface="Times New Roman" panose="02020603050405020304" pitchFamily="18" charset="0"/>
                <a:cs typeface="Times New Roman" panose="02020603050405020304" pitchFamily="18" charset="0"/>
              </a:rPr>
              <a:t>Video</a:t>
            </a:r>
            <a:r>
              <a:rPr lang="ko-KR" altLang="ko-KR" sz="3200" b="1">
                <a:latin typeface="Times New Roman" panose="02020603050405020304" pitchFamily="18" charset="0"/>
                <a:cs typeface="Times New Roman" panose="02020603050405020304" pitchFamily="18" charset="0"/>
              </a:rPr>
              <a:t> </a:t>
            </a:r>
            <a:r>
              <a:rPr lang="en-US" altLang="ko-KR" sz="3200" b="1">
                <a:latin typeface="Times New Roman" panose="02020603050405020304" pitchFamily="18" charset="0"/>
                <a:cs typeface="Times New Roman" panose="02020603050405020304" pitchFamily="18" charset="0"/>
              </a:rPr>
              <a:t>Generation</a:t>
            </a:r>
            <a:endParaRPr lang="ko-KR" altLang="ko-KR" sz="3200" b="1">
              <a:latin typeface="Times New Roman" panose="02020603050405020304" pitchFamily="18" charset="0"/>
              <a:cs typeface="Times New Roman" panose="02020603050405020304" pitchFamily="18" charset="0"/>
            </a:endParaRPr>
          </a:p>
        </p:txBody>
      </p:sp>
      <p:pic>
        <p:nvPicPr>
          <p:cNvPr id="7" name="도서관 Image to Video.mp4">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774825" y="2133600"/>
            <a:ext cx="822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직사각형 1"/>
          <p:cNvSpPr>
            <a:spLocks noChangeArrowheads="1"/>
          </p:cNvSpPr>
          <p:nvPr/>
        </p:nvSpPr>
        <p:spPr bwMode="auto">
          <a:xfrm>
            <a:off x="1703388" y="1381125"/>
            <a:ext cx="8640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latinLnBrk="0">
              <a:lnSpc>
                <a:spcPct val="100000"/>
              </a:lnSpc>
              <a:spcBef>
                <a:spcPct val="0"/>
              </a:spcBef>
              <a:buFontTx/>
              <a:buNone/>
            </a:pPr>
            <a:r>
              <a:rPr lang="en-US" altLang="ko-KR" sz="1800" b="1">
                <a:latin typeface="Times New Roman" panose="02020603050405020304" pitchFamily="18" charset="0"/>
                <a:ea typeface="HY견명조" panose="02030600000101010101" pitchFamily="18" charset="-127"/>
                <a:cs typeface="Times New Roman" panose="02020603050405020304" pitchFamily="18" charset="0"/>
              </a:rPr>
              <a:t>Image-to-Video Case: </a:t>
            </a:r>
            <a:r>
              <a:rPr lang="en-US" altLang="ko-KR" sz="1800" b="1">
                <a:latin typeface="Times New Roman" panose="02020603050405020304" pitchFamily="18" charset="0"/>
                <a:cs typeface="Times New Roman" panose="02020603050405020304" pitchFamily="18" charset="0"/>
              </a:rPr>
              <a:t>Quiet library → Lively discussion space</a:t>
            </a:r>
          </a:p>
        </p:txBody>
      </p:sp>
    </p:spTree>
    <p:extLst>
      <p:ext uri="{BB962C8B-B14F-4D97-AF65-F5344CB8AC3E}">
        <p14:creationId xmlns:p14="http://schemas.microsoft.com/office/powerpoint/2010/main" val="73768956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5474" name="그림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8425" y="2266950"/>
            <a:ext cx="7078663"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직사각형 2"/>
          <p:cNvSpPr>
            <a:spLocks noChangeArrowheads="1"/>
          </p:cNvSpPr>
          <p:nvPr/>
        </p:nvSpPr>
        <p:spPr bwMode="auto">
          <a:xfrm>
            <a:off x="3575050" y="1557338"/>
            <a:ext cx="5292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latinLnBrk="0">
              <a:lnSpc>
                <a:spcPct val="100000"/>
              </a:lnSpc>
              <a:spcBef>
                <a:spcPct val="0"/>
              </a:spcBef>
              <a:buFontTx/>
              <a:buNone/>
            </a:pPr>
            <a:r>
              <a:rPr lang="en-US" altLang="ko-KR" sz="1800" b="1">
                <a:solidFill>
                  <a:srgbClr val="000000"/>
                </a:solidFill>
                <a:latin typeface="Times New Roman" panose="02020603050405020304" pitchFamily="18" charset="0"/>
                <a:ea typeface="굴림" panose="020B0600000101010101" pitchFamily="50" charset="-127"/>
                <a:cs typeface="Times New Roman" panose="02020603050405020304" pitchFamily="18" charset="0"/>
              </a:rPr>
              <a:t>Generating video ads tailored to a market segment </a:t>
            </a:r>
            <a:endParaRPr lang="ko-KR" altLang="en-US" sz="1800">
              <a:latin typeface="Times New Roman" panose="02020603050405020304" pitchFamily="18" charset="0"/>
              <a:ea typeface="굴림" panose="020B0600000101010101" pitchFamily="50" charset="-127"/>
              <a:cs typeface="Times New Roman" panose="02020603050405020304" pitchFamily="18" charset="0"/>
            </a:endParaRPr>
          </a:p>
        </p:txBody>
      </p:sp>
      <p:sp>
        <p:nvSpPr>
          <p:cNvPr id="105476" name="직사각형 10"/>
          <p:cNvSpPr>
            <a:spLocks noChangeArrowheads="1"/>
          </p:cNvSpPr>
          <p:nvPr/>
        </p:nvSpPr>
        <p:spPr bwMode="auto">
          <a:xfrm>
            <a:off x="2422525" y="4481513"/>
            <a:ext cx="457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6213" indent="-176213"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00000"/>
              </a:lnSpc>
              <a:spcBef>
                <a:spcPct val="0"/>
              </a:spcBef>
              <a:buFontTx/>
              <a:buChar char="•"/>
            </a:pPr>
            <a:r>
              <a:rPr lang="en-US" altLang="ko-KR" sz="1600">
                <a:latin typeface="Times New Roman" panose="02020603050405020304" pitchFamily="18" charset="0"/>
                <a:cs typeface="Times New Roman" panose="02020603050405020304" pitchFamily="18" charset="0"/>
              </a:rPr>
              <a:t>Input of the advertiser's brand image, logo, and product photos, along with a description of the market segment</a:t>
            </a:r>
          </a:p>
          <a:p>
            <a:pPr latinLnBrk="0">
              <a:lnSpc>
                <a:spcPct val="100000"/>
              </a:lnSpc>
              <a:spcBef>
                <a:spcPct val="0"/>
              </a:spcBef>
              <a:buFontTx/>
              <a:buChar char="•"/>
            </a:pPr>
            <a:r>
              <a:rPr lang="en-US" altLang="ko-KR" sz="1600">
                <a:latin typeface="Times New Roman" panose="02020603050405020304" pitchFamily="18" charset="0"/>
                <a:cs typeface="Times New Roman" panose="02020603050405020304" pitchFamily="18" charset="0"/>
              </a:rPr>
              <a:t>Designing a text prompt for video generation</a:t>
            </a:r>
          </a:p>
          <a:p>
            <a:pPr latinLnBrk="0">
              <a:lnSpc>
                <a:spcPct val="100000"/>
              </a:lnSpc>
              <a:spcBef>
                <a:spcPct val="0"/>
              </a:spcBef>
              <a:buFontTx/>
              <a:buChar char="•"/>
            </a:pPr>
            <a:r>
              <a:rPr lang="en-US" altLang="ko-KR" sz="1600">
                <a:latin typeface="Times New Roman" panose="02020603050405020304" pitchFamily="18" charset="0"/>
                <a:cs typeface="Times New Roman" panose="02020603050405020304" pitchFamily="18" charset="0"/>
              </a:rPr>
              <a:t>Generating the advertisement video</a:t>
            </a:r>
          </a:p>
          <a:p>
            <a:pPr latinLnBrk="0">
              <a:lnSpc>
                <a:spcPct val="100000"/>
              </a:lnSpc>
              <a:spcBef>
                <a:spcPct val="0"/>
              </a:spcBef>
              <a:buFontTx/>
              <a:buChar char="•"/>
            </a:pPr>
            <a:r>
              <a:rPr lang="en-US" altLang="ko-KR" sz="1600">
                <a:latin typeface="Times New Roman" panose="02020603050405020304" pitchFamily="18" charset="0"/>
                <a:cs typeface="Times New Roman" panose="02020603050405020304" pitchFamily="18" charset="0"/>
              </a:rPr>
              <a:t>Revisions and editing</a:t>
            </a:r>
          </a:p>
        </p:txBody>
      </p:sp>
      <p:sp>
        <p:nvSpPr>
          <p:cNvPr id="105477" name="직사각형 1"/>
          <p:cNvSpPr>
            <a:spLocks noChangeArrowheads="1"/>
          </p:cNvSpPr>
          <p:nvPr/>
        </p:nvSpPr>
        <p:spPr bwMode="auto">
          <a:xfrm>
            <a:off x="2135188" y="6237288"/>
            <a:ext cx="76739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latinLnBrk="0">
              <a:lnSpc>
                <a:spcPct val="100000"/>
              </a:lnSpc>
              <a:spcBef>
                <a:spcPct val="0"/>
              </a:spcBef>
              <a:buFontTx/>
              <a:buNone/>
            </a:pPr>
            <a:r>
              <a:rPr lang="en-US" altLang="ko-KR" sz="1100">
                <a:latin typeface="Times New Roman" panose="02020603050405020304" pitchFamily="18" charset="0"/>
                <a:ea typeface="굴림" panose="020B0600000101010101" pitchFamily="50" charset="-127"/>
                <a:cs typeface="Times New Roman" panose="02020603050405020304" pitchFamily="18" charset="0"/>
              </a:rPr>
              <a:t>Muthamizh Selvan, Manoj, "Generative Video Ads Tailored to Market Segments", Technical Disclosure Commons, (April 10, 2024) https://www.tdcommons.org/dpubs_series/6867 </a:t>
            </a:r>
            <a:endParaRPr lang="ko-KR" altLang="en-US" sz="1100">
              <a:latin typeface="Times New Roman" panose="02020603050405020304" pitchFamily="18" charset="0"/>
              <a:ea typeface="굴림" panose="020B0600000101010101" pitchFamily="50" charset="-127"/>
              <a:cs typeface="Times New Roman" panose="02020603050405020304" pitchFamily="18" charset="0"/>
            </a:endParaRPr>
          </a:p>
        </p:txBody>
      </p:sp>
      <p:sp>
        <p:nvSpPr>
          <p:cNvPr id="105478" name="TextBox 2"/>
          <p:cNvSpPr txBox="1">
            <a:spLocks noChangeArrowheads="1"/>
          </p:cNvSpPr>
          <p:nvPr/>
        </p:nvSpPr>
        <p:spPr bwMode="auto">
          <a:xfrm>
            <a:off x="550863" y="233363"/>
            <a:ext cx="828833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Tx/>
              <a:buNone/>
            </a:pPr>
            <a:r>
              <a:rPr lang="en-US" altLang="ko-KR" sz="3200" b="1">
                <a:latin typeface="Times New Roman" panose="02020603050405020304" pitchFamily="18" charset="0"/>
                <a:cs typeface="Times New Roman" panose="02020603050405020304" pitchFamily="18" charset="0"/>
              </a:rPr>
              <a:t>Video Generation Practice</a:t>
            </a:r>
          </a:p>
        </p:txBody>
      </p:sp>
    </p:spTree>
    <p:extLst>
      <p:ext uri="{BB962C8B-B14F-4D97-AF65-F5344CB8AC3E}">
        <p14:creationId xmlns:p14="http://schemas.microsoft.com/office/powerpoint/2010/main" val="23270933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p:nvPr/>
        </p:nvSpPr>
        <p:spPr>
          <a:xfrm>
            <a:off x="547562" y="444412"/>
            <a:ext cx="11052559" cy="492443"/>
          </a:xfrm>
          <a:prstGeom prst="rect">
            <a:avLst/>
          </a:prstGeom>
        </p:spPr>
        <p:txBody>
          <a:bodyPr wrap="square" lIns="0" tIns="0" rIns="0" bIns="0" rtlCol="0" anchor="b">
            <a:spAutoFit/>
          </a:bodyPr>
          <a:lstStyle/>
          <a:p>
            <a:r>
              <a:rPr lang="ko-KR" altLang="en-US" sz="3200" dirty="0" smtClean="0">
                <a:latin typeface="Times New Roman" panose="02020603050405020304" pitchFamily="18" charset="0"/>
                <a:ea typeface="HY견명조" panose="02030600000101010101" pitchFamily="18" charset="-127"/>
                <a:cs typeface="Times New Roman" panose="02020603050405020304" pitchFamily="18" charset="0"/>
              </a:rPr>
              <a:t>내 사진의 캐릭터화</a:t>
            </a:r>
            <a:endParaRPr lang="ko-KR" altLang="en-US" sz="3200" dirty="0">
              <a:latin typeface="Times New Roman" panose="02020603050405020304" pitchFamily="18" charset="0"/>
              <a:ea typeface="HY견명조" panose="02030600000101010101" pitchFamily="18" charset="-127"/>
              <a:cs typeface="Times New Roman" panose="02020603050405020304" pitchFamily="18" charset="0"/>
            </a:endParaRPr>
          </a:p>
        </p:txBody>
      </p:sp>
      <p:sp>
        <p:nvSpPr>
          <p:cNvPr id="5" name="직사각형 4"/>
          <p:cNvSpPr/>
          <p:nvPr/>
        </p:nvSpPr>
        <p:spPr>
          <a:xfrm>
            <a:off x="4081043" y="1282490"/>
            <a:ext cx="3877985" cy="495585"/>
          </a:xfrm>
          <a:prstGeom prst="rect">
            <a:avLst/>
          </a:prstGeom>
        </p:spPr>
        <p:txBody>
          <a:bodyPr wrap="none">
            <a:spAutoFit/>
          </a:bodyPr>
          <a:lstStyle/>
          <a:p>
            <a:pPr>
              <a:lnSpc>
                <a:spcPct val="150000"/>
              </a:lnSpc>
            </a:pPr>
            <a:r>
              <a:rPr lang="ko-KR" altLang="ko-KR" sz="2000" b="1" dirty="0">
                <a:solidFill>
                  <a:srgbClr val="000000"/>
                </a:solidFill>
                <a:ea typeface="바탕체" panose="02030609000101010101" pitchFamily="17" charset="-127"/>
                <a:cs typeface="Arial" panose="020B0604020202020204" pitchFamily="34" charset="0"/>
              </a:rPr>
              <a:t> </a:t>
            </a:r>
            <a:r>
              <a:rPr lang="ko-KR" altLang="ko-KR" sz="20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캐릭터로 </a:t>
            </a:r>
            <a:r>
              <a:rPr lang="ko-KR" altLang="ko-KR" sz="2000" b="1" dirty="0" err="1">
                <a:solidFill>
                  <a:srgbClr val="000000"/>
                </a:solidFill>
                <a:latin typeface="HY견명조" panose="02030600000101010101" pitchFamily="18" charset="-127"/>
                <a:ea typeface="HY견명조" panose="02030600000101010101" pitchFamily="18" charset="-127"/>
                <a:cs typeface="Arial" panose="020B0604020202020204" pitchFamily="34" charset="0"/>
              </a:rPr>
              <a:t>카톡</a:t>
            </a:r>
            <a:r>
              <a:rPr lang="ko-KR" altLang="ko-KR" sz="20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a:t>
            </a:r>
            <a:r>
              <a:rPr lang="ko-KR" altLang="ko-KR" sz="2000" b="1" dirty="0" err="1">
                <a:solidFill>
                  <a:srgbClr val="000000"/>
                </a:solidFill>
                <a:latin typeface="HY견명조" panose="02030600000101010101" pitchFamily="18" charset="-127"/>
                <a:ea typeface="HY견명조" panose="02030600000101010101" pitchFamily="18" charset="-127"/>
                <a:cs typeface="Arial" panose="020B0604020202020204" pitchFamily="34" charset="0"/>
              </a:rPr>
              <a:t>이모티콘</a:t>
            </a:r>
            <a:r>
              <a:rPr lang="ko-KR" altLang="ko-KR" sz="20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만들기</a:t>
            </a:r>
            <a:endParaRPr lang="ko-KR" altLang="en-US" sz="2000" b="1" dirty="0">
              <a:latin typeface="HY견명조" panose="02030600000101010101" pitchFamily="18" charset="-127"/>
              <a:ea typeface="HY견명조" panose="02030600000101010101" pitchFamily="18" charset="-127"/>
              <a:cs typeface="Times New Roman" panose="02020603050405020304" pitchFamily="18" charset="0"/>
            </a:endParaRPr>
          </a:p>
        </p:txBody>
      </p:sp>
      <p:sp>
        <p:nvSpPr>
          <p:cNvPr id="2" name="직사각형 1"/>
          <p:cNvSpPr/>
          <p:nvPr/>
        </p:nvSpPr>
        <p:spPr>
          <a:xfrm>
            <a:off x="1235062" y="2994215"/>
            <a:ext cx="5505980" cy="2400657"/>
          </a:xfrm>
          <a:prstGeom prst="rect">
            <a:avLst/>
          </a:prstGeom>
        </p:spPr>
        <p:txBody>
          <a:bodyPr wrap="square">
            <a:spAutoFit/>
          </a:bodyPr>
          <a:lstStyle/>
          <a:p>
            <a:pPr>
              <a:lnSpc>
                <a:spcPct val="150000"/>
              </a:lnSpc>
            </a:pPr>
            <a:r>
              <a:rPr lang="ko-KR" altLang="ko-KR" sz="2000" dirty="0" smtClean="0">
                <a:solidFill>
                  <a:srgbClr val="000000"/>
                </a:solidFill>
                <a:latin typeface="HY견명조" panose="02030600000101010101" pitchFamily="18" charset="-127"/>
                <a:ea typeface="HY견명조" panose="02030600000101010101" pitchFamily="18" charset="-127"/>
                <a:cs typeface="Arial" panose="020B0604020202020204" pitchFamily="34" charset="0"/>
              </a:rPr>
              <a:t>지금 </a:t>
            </a:r>
            <a:r>
              <a:rPr lang="ko-KR" altLang="ko-KR" sz="2000" dirty="0">
                <a:solidFill>
                  <a:srgbClr val="000000"/>
                </a:solidFill>
                <a:latin typeface="HY견명조" panose="02030600000101010101" pitchFamily="18" charset="-127"/>
                <a:ea typeface="HY견명조" panose="02030600000101010101" pitchFamily="18" charset="-127"/>
                <a:cs typeface="Arial" panose="020B0604020202020204" pitchFamily="34" charset="0"/>
              </a:rPr>
              <a:t>만든 이미지를 사용해서 카카오톡에서 쓸 수 있는 </a:t>
            </a:r>
            <a:r>
              <a:rPr lang="ko-KR" altLang="ko-KR" sz="2000" dirty="0" err="1">
                <a:solidFill>
                  <a:srgbClr val="000000"/>
                </a:solidFill>
                <a:latin typeface="HY견명조" panose="02030600000101010101" pitchFamily="18" charset="-127"/>
                <a:ea typeface="HY견명조" panose="02030600000101010101" pitchFamily="18" charset="-127"/>
                <a:cs typeface="Arial" panose="020B0604020202020204" pitchFamily="34" charset="0"/>
              </a:rPr>
              <a:t>이모티콘을</a:t>
            </a:r>
            <a:r>
              <a:rPr lang="ko-KR" altLang="ko-KR" sz="2000"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만들어</a:t>
            </a:r>
            <a:r>
              <a:rPr lang="en-US" altLang="ko-KR" sz="2000" dirty="0" smtClean="0">
                <a:solidFill>
                  <a:srgbClr val="000000"/>
                </a:solidFill>
                <a:latin typeface="HY견명조" panose="02030600000101010101" pitchFamily="18" charset="-127"/>
                <a:ea typeface="HY견명조" panose="02030600000101010101" pitchFamily="18" charset="-127"/>
                <a:cs typeface="Arial" panose="020B0604020202020204" pitchFamily="34" charset="0"/>
              </a:rPr>
              <a:t>. 9</a:t>
            </a:r>
            <a:r>
              <a:rPr lang="ko-KR" altLang="ko-KR" sz="2000" dirty="0">
                <a:solidFill>
                  <a:srgbClr val="000000"/>
                </a:solidFill>
                <a:latin typeface="HY견명조" panose="02030600000101010101" pitchFamily="18" charset="-127"/>
                <a:ea typeface="HY견명조" panose="02030600000101010101" pitchFamily="18" charset="-127"/>
                <a:cs typeface="Arial" panose="020B0604020202020204" pitchFamily="34" charset="0"/>
              </a:rPr>
              <a:t>가지 감정이 재미있는 동작과 표정을 표현될 수 있게 만들고</a:t>
            </a:r>
            <a:r>
              <a:rPr lang="en-US" altLang="ko-KR" sz="2000"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a:t>
            </a:r>
            <a:r>
              <a:rPr lang="ko-KR" altLang="ko-KR" sz="2000" dirty="0" smtClean="0">
                <a:solidFill>
                  <a:srgbClr val="000000"/>
                </a:solidFill>
                <a:latin typeface="HY견명조" panose="02030600000101010101" pitchFamily="18" charset="-127"/>
                <a:ea typeface="HY견명조" panose="02030600000101010101" pitchFamily="18" charset="-127"/>
                <a:cs typeface="Arial" panose="020B0604020202020204" pitchFamily="34" charset="0"/>
              </a:rPr>
              <a:t>머리</a:t>
            </a:r>
            <a:r>
              <a:rPr lang="en-US" altLang="ko-KR" sz="2000" dirty="0" smtClean="0">
                <a:solidFill>
                  <a:srgbClr val="000000"/>
                </a:solidFill>
                <a:latin typeface="HY견명조" panose="02030600000101010101" pitchFamily="18" charset="-127"/>
                <a:ea typeface="HY견명조" panose="02030600000101010101" pitchFamily="18" charset="-127"/>
                <a:cs typeface="Arial" panose="020B0604020202020204" pitchFamily="34" charset="0"/>
              </a:rPr>
              <a:t> </a:t>
            </a:r>
            <a:r>
              <a:rPr lang="ko-KR" altLang="ko-KR" sz="2000" dirty="0" smtClean="0">
                <a:solidFill>
                  <a:srgbClr val="000000"/>
                </a:solidFill>
                <a:latin typeface="HY견명조" panose="02030600000101010101" pitchFamily="18" charset="-127"/>
                <a:ea typeface="HY견명조" panose="02030600000101010101" pitchFamily="18" charset="-127"/>
                <a:cs typeface="Arial" panose="020B0604020202020204" pitchFamily="34" charset="0"/>
              </a:rPr>
              <a:t>위에 </a:t>
            </a:r>
            <a:r>
              <a:rPr lang="ko-KR" altLang="ko-KR" sz="2000" dirty="0">
                <a:solidFill>
                  <a:srgbClr val="000000"/>
                </a:solidFill>
                <a:latin typeface="HY견명조" panose="02030600000101010101" pitchFamily="18" charset="-127"/>
                <a:ea typeface="HY견명조" panose="02030600000101010101" pitchFamily="18" charset="-127"/>
                <a:cs typeface="Arial" panose="020B0604020202020204" pitchFamily="34" charset="0"/>
              </a:rPr>
              <a:t>감정이 한글로 표현되도록 만들어줘</a:t>
            </a:r>
            <a:r>
              <a:rPr lang="en-US" altLang="ko-KR" sz="2000" dirty="0" smtClean="0">
                <a:solidFill>
                  <a:srgbClr val="000000"/>
                </a:solidFill>
                <a:latin typeface="HY견명조" panose="02030600000101010101" pitchFamily="18" charset="-127"/>
                <a:ea typeface="HY견명조" panose="02030600000101010101" pitchFamily="18" charset="-127"/>
                <a:cs typeface="Arial" panose="020B0604020202020204" pitchFamily="34" charset="0"/>
              </a:rPr>
              <a:t>. 1:1 </a:t>
            </a:r>
            <a:r>
              <a:rPr lang="ko-KR" altLang="ko-KR" sz="2000" dirty="0">
                <a:solidFill>
                  <a:srgbClr val="000000"/>
                </a:solidFill>
                <a:latin typeface="HY견명조" panose="02030600000101010101" pitchFamily="18" charset="-127"/>
                <a:ea typeface="HY견명조" panose="02030600000101010101" pitchFamily="18" charset="-127"/>
                <a:cs typeface="Arial" panose="020B0604020202020204" pitchFamily="34" charset="0"/>
              </a:rPr>
              <a:t>비율의 이미지로 만들어</a:t>
            </a:r>
            <a:r>
              <a:rPr lang="en-US" altLang="ko-KR" sz="2000" dirty="0">
                <a:solidFill>
                  <a:srgbClr val="000000"/>
                </a:solidFill>
                <a:latin typeface="HY견명조" panose="02030600000101010101" pitchFamily="18" charset="-127"/>
                <a:ea typeface="HY견명조" panose="02030600000101010101" pitchFamily="18" charset="-127"/>
                <a:cs typeface="Arial" panose="020B0604020202020204" pitchFamily="34" charset="0"/>
              </a:rPr>
              <a:t>.</a:t>
            </a:r>
            <a:endParaRPr lang="ko-KR" altLang="en-US" sz="2000" dirty="0">
              <a:latin typeface="HY견명조" panose="02030600000101010101" pitchFamily="18" charset="-127"/>
              <a:ea typeface="HY견명조" panose="02030600000101010101" pitchFamily="18" charset="-127"/>
            </a:endParaRPr>
          </a:p>
        </p:txBody>
      </p:sp>
      <p:pic>
        <p:nvPicPr>
          <p:cNvPr id="3" name="그림 2"/>
          <p:cNvPicPr>
            <a:picLocks noChangeAspect="1"/>
          </p:cNvPicPr>
          <p:nvPr/>
        </p:nvPicPr>
        <p:blipFill>
          <a:blip r:embed="rId3"/>
          <a:stretch>
            <a:fillRect/>
          </a:stretch>
        </p:blipFill>
        <p:spPr>
          <a:xfrm>
            <a:off x="7043894" y="2412608"/>
            <a:ext cx="3930852" cy="3733992"/>
          </a:xfrm>
          <a:prstGeom prst="rect">
            <a:avLst/>
          </a:prstGeom>
        </p:spPr>
      </p:pic>
    </p:spTree>
    <p:extLst>
      <p:ext uri="{BB962C8B-B14F-4D97-AF65-F5344CB8AC3E}">
        <p14:creationId xmlns:p14="http://schemas.microsoft.com/office/powerpoint/2010/main" val="3056315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직사각형 1"/>
          <p:cNvSpPr>
            <a:spLocks noChangeArrowheads="1"/>
          </p:cNvSpPr>
          <p:nvPr/>
        </p:nvSpPr>
        <p:spPr bwMode="auto">
          <a:xfrm>
            <a:off x="1466850" y="1935163"/>
            <a:ext cx="9290050"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6213" indent="-176213"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pPr>
            <a:r>
              <a:rPr lang="en-US" altLang="ko-KR" sz="1600" b="1">
                <a:latin typeface="Times New Roman" panose="02020603050405020304" pitchFamily="18" charset="0"/>
                <a:cs typeface="Times New Roman" panose="02020603050405020304" pitchFamily="18" charset="0"/>
              </a:rPr>
              <a:t>Automated Video Advertisement Production</a:t>
            </a:r>
            <a:r>
              <a:rPr lang="en-US" altLang="ko-KR" sz="1600">
                <a:latin typeface="Times New Roman" panose="02020603050405020304" pitchFamily="18" charset="0"/>
                <a:cs typeface="Times New Roman" panose="02020603050405020304" pitchFamily="18" charset="0"/>
              </a:rPr>
              <a:t/>
            </a:r>
            <a:br>
              <a:rPr lang="en-US" altLang="ko-KR" sz="1600">
                <a:latin typeface="Times New Roman" panose="02020603050405020304" pitchFamily="18" charset="0"/>
                <a:cs typeface="Times New Roman" panose="02020603050405020304" pitchFamily="18" charset="0"/>
              </a:rPr>
            </a:br>
            <a:r>
              <a:rPr lang="en-US" altLang="ko-KR" sz="1600">
                <a:latin typeface="Times New Roman" panose="02020603050405020304" pitchFamily="18" charset="0"/>
                <a:cs typeface="Times New Roman" panose="02020603050405020304" pitchFamily="18" charset="0"/>
              </a:rPr>
              <a:t>Automatically generate video ads tailored to multiple market segments using generative AI.</a:t>
            </a:r>
            <a:br>
              <a:rPr lang="en-US" altLang="ko-KR" sz="1600">
                <a:latin typeface="Times New Roman" panose="02020603050405020304" pitchFamily="18" charset="0"/>
                <a:cs typeface="Times New Roman" panose="02020603050405020304" pitchFamily="18" charset="0"/>
              </a:rPr>
            </a:br>
            <a:r>
              <a:rPr lang="en-US" altLang="ko-KR" sz="1600">
                <a:latin typeface="Times New Roman" panose="02020603050405020304" pitchFamily="18" charset="0"/>
                <a:cs typeface="Times New Roman" panose="02020603050405020304" pitchFamily="18" charset="0"/>
              </a:rPr>
              <a:t>Deliver multiple customized content pieces without high production costs.</a:t>
            </a:r>
          </a:p>
          <a:p>
            <a:pPr>
              <a:lnSpc>
                <a:spcPct val="150000"/>
              </a:lnSpc>
            </a:pPr>
            <a:r>
              <a:rPr lang="en-US" altLang="ko-KR" sz="1600" b="1">
                <a:latin typeface="Times New Roman" panose="02020603050405020304" pitchFamily="18" charset="0"/>
                <a:cs typeface="Times New Roman" panose="02020603050405020304" pitchFamily="18" charset="0"/>
              </a:rPr>
              <a:t>Personalized Ad Content</a:t>
            </a:r>
            <a:r>
              <a:rPr lang="en-US" altLang="ko-KR" sz="1600">
                <a:latin typeface="Times New Roman" panose="02020603050405020304" pitchFamily="18" charset="0"/>
                <a:cs typeface="Times New Roman" panose="02020603050405020304" pitchFamily="18" charset="0"/>
              </a:rPr>
              <a:t/>
            </a:r>
            <a:br>
              <a:rPr lang="en-US" altLang="ko-KR" sz="1600">
                <a:latin typeface="Times New Roman" panose="02020603050405020304" pitchFamily="18" charset="0"/>
                <a:cs typeface="Times New Roman" panose="02020603050405020304" pitchFamily="18" charset="0"/>
              </a:rPr>
            </a:br>
            <a:r>
              <a:rPr lang="en-US" altLang="ko-KR" sz="1600">
                <a:latin typeface="Times New Roman" panose="02020603050405020304" pitchFamily="18" charset="0"/>
                <a:cs typeface="Times New Roman" panose="02020603050405020304" pitchFamily="18" charset="0"/>
              </a:rPr>
              <a:t>Create personalized advertisements by reflecting user data (e.g., interests, location, demographics).</a:t>
            </a:r>
            <a:br>
              <a:rPr lang="en-US" altLang="ko-KR" sz="1600">
                <a:latin typeface="Times New Roman" panose="02020603050405020304" pitchFamily="18" charset="0"/>
                <a:cs typeface="Times New Roman" panose="02020603050405020304" pitchFamily="18" charset="0"/>
              </a:rPr>
            </a:br>
            <a:r>
              <a:rPr lang="en-US" altLang="ko-KR" sz="1600">
                <a:latin typeface="Times New Roman" panose="02020603050405020304" pitchFamily="18" charset="0"/>
                <a:cs typeface="Times New Roman" panose="02020603050405020304" pitchFamily="18" charset="0"/>
              </a:rPr>
              <a:t>Deliver product and brand messages suitable for specific market segments.</a:t>
            </a:r>
          </a:p>
          <a:p>
            <a:pPr>
              <a:lnSpc>
                <a:spcPct val="150000"/>
              </a:lnSpc>
            </a:pPr>
            <a:r>
              <a:rPr lang="en-US" altLang="ko-KR" sz="1600" b="1">
                <a:latin typeface="Times New Roman" panose="02020603050405020304" pitchFamily="18" charset="0"/>
                <a:cs typeface="Times New Roman" panose="02020603050405020304" pitchFamily="18" charset="0"/>
              </a:rPr>
              <a:t>Ad Editing and Verification Available</a:t>
            </a:r>
            <a:r>
              <a:rPr lang="en-US" altLang="ko-KR" sz="1600">
                <a:latin typeface="Times New Roman" panose="02020603050405020304" pitchFamily="18" charset="0"/>
                <a:cs typeface="Times New Roman" panose="02020603050405020304" pitchFamily="18" charset="0"/>
              </a:rPr>
              <a:t/>
            </a:r>
            <a:br>
              <a:rPr lang="en-US" altLang="ko-KR" sz="1600">
                <a:latin typeface="Times New Roman" panose="02020603050405020304" pitchFamily="18" charset="0"/>
                <a:cs typeface="Times New Roman" panose="02020603050405020304" pitchFamily="18" charset="0"/>
              </a:rPr>
            </a:br>
            <a:r>
              <a:rPr lang="en-US" altLang="ko-KR" sz="1600">
                <a:latin typeface="Times New Roman" panose="02020603050405020304" pitchFamily="18" charset="0"/>
                <a:cs typeface="Times New Roman" panose="02020603050405020304" pitchFamily="18" charset="0"/>
              </a:rPr>
              <a:t>Advertisers can verify and edit the generated ads to produce final content.</a:t>
            </a:r>
            <a:br>
              <a:rPr lang="en-US" altLang="ko-KR" sz="1600">
                <a:latin typeface="Times New Roman" panose="02020603050405020304" pitchFamily="18" charset="0"/>
                <a:cs typeface="Times New Roman" panose="02020603050405020304" pitchFamily="18" charset="0"/>
              </a:rPr>
            </a:br>
            <a:r>
              <a:rPr lang="en-US" altLang="ko-KR" sz="1600">
                <a:latin typeface="Times New Roman" panose="02020603050405020304" pitchFamily="18" charset="0"/>
                <a:cs typeface="Times New Roman" panose="02020603050405020304" pitchFamily="18" charset="0"/>
              </a:rPr>
              <a:t>Combine multiple ads to create various versions.</a:t>
            </a:r>
          </a:p>
          <a:p>
            <a:pPr>
              <a:lnSpc>
                <a:spcPct val="150000"/>
              </a:lnSpc>
            </a:pPr>
            <a:r>
              <a:rPr lang="en-US" altLang="ko-KR" sz="1600" b="1">
                <a:latin typeface="Times New Roman" panose="02020603050405020304" pitchFamily="18" charset="0"/>
                <a:cs typeface="Times New Roman" panose="02020603050405020304" pitchFamily="18" charset="0"/>
              </a:rPr>
              <a:t>Cost Efficiency</a:t>
            </a:r>
            <a:r>
              <a:rPr lang="en-US" altLang="ko-KR" sz="1600">
                <a:latin typeface="Times New Roman" panose="02020603050405020304" pitchFamily="18" charset="0"/>
                <a:cs typeface="Times New Roman" panose="02020603050405020304" pitchFamily="18" charset="0"/>
              </a:rPr>
              <a:t/>
            </a:r>
            <a:br>
              <a:rPr lang="en-US" altLang="ko-KR" sz="1600">
                <a:latin typeface="Times New Roman" panose="02020603050405020304" pitchFamily="18" charset="0"/>
                <a:cs typeface="Times New Roman" panose="02020603050405020304" pitchFamily="18" charset="0"/>
              </a:rPr>
            </a:br>
            <a:r>
              <a:rPr lang="en-US" altLang="ko-KR" sz="1600">
                <a:latin typeface="Times New Roman" panose="02020603050405020304" pitchFamily="18" charset="0"/>
                <a:cs typeface="Times New Roman" panose="02020603050405020304" pitchFamily="18" charset="0"/>
              </a:rPr>
              <a:t>Accessible for small and medium-sized businesses (SMBs).</a:t>
            </a:r>
            <a:br>
              <a:rPr lang="en-US" altLang="ko-KR" sz="1600">
                <a:latin typeface="Times New Roman" panose="02020603050405020304" pitchFamily="18" charset="0"/>
                <a:cs typeface="Times New Roman" panose="02020603050405020304" pitchFamily="18" charset="0"/>
              </a:rPr>
            </a:br>
            <a:r>
              <a:rPr lang="en-US" altLang="ko-KR" sz="1600">
                <a:latin typeface="Times New Roman" panose="02020603050405020304" pitchFamily="18" charset="0"/>
                <a:cs typeface="Times New Roman" panose="02020603050405020304" pitchFamily="18" charset="0"/>
              </a:rPr>
              <a:t>Significantly reduces ad production costs.</a:t>
            </a:r>
          </a:p>
        </p:txBody>
      </p:sp>
      <p:sp>
        <p:nvSpPr>
          <p:cNvPr id="107523" name="직사각형 3"/>
          <p:cNvSpPr>
            <a:spLocks noChangeArrowheads="1"/>
          </p:cNvSpPr>
          <p:nvPr/>
        </p:nvSpPr>
        <p:spPr bwMode="auto">
          <a:xfrm>
            <a:off x="3503613" y="1412875"/>
            <a:ext cx="5292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latinLnBrk="0">
              <a:lnSpc>
                <a:spcPct val="100000"/>
              </a:lnSpc>
              <a:spcBef>
                <a:spcPct val="0"/>
              </a:spcBef>
              <a:buFontTx/>
              <a:buNone/>
            </a:pPr>
            <a:r>
              <a:rPr lang="en-US" altLang="ko-KR" sz="1800" b="1">
                <a:solidFill>
                  <a:srgbClr val="000000"/>
                </a:solidFill>
                <a:latin typeface="Times New Roman" panose="02020603050405020304" pitchFamily="18" charset="0"/>
                <a:ea typeface="굴림" panose="020B0600000101010101" pitchFamily="50" charset="-127"/>
                <a:cs typeface="Times New Roman" panose="02020603050405020304" pitchFamily="18" charset="0"/>
              </a:rPr>
              <a:t>Generating video ads tailored to a market segment </a:t>
            </a:r>
            <a:endParaRPr lang="ko-KR" altLang="en-US" sz="1800">
              <a:latin typeface="Times New Roman" panose="02020603050405020304" pitchFamily="18" charset="0"/>
              <a:ea typeface="굴림" panose="020B0600000101010101" pitchFamily="50" charset="-127"/>
              <a:cs typeface="Times New Roman" panose="02020603050405020304" pitchFamily="18" charset="0"/>
            </a:endParaRPr>
          </a:p>
        </p:txBody>
      </p:sp>
      <p:sp>
        <p:nvSpPr>
          <p:cNvPr id="107524" name="TextBox 2"/>
          <p:cNvSpPr txBox="1">
            <a:spLocks noChangeArrowheads="1"/>
          </p:cNvSpPr>
          <p:nvPr/>
        </p:nvSpPr>
        <p:spPr bwMode="auto">
          <a:xfrm>
            <a:off x="550863" y="233363"/>
            <a:ext cx="828833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Tx/>
              <a:buNone/>
            </a:pPr>
            <a:r>
              <a:rPr lang="en-US" altLang="ko-KR" sz="3200" b="1">
                <a:latin typeface="Times New Roman" panose="02020603050405020304" pitchFamily="18" charset="0"/>
                <a:cs typeface="Times New Roman" panose="02020603050405020304" pitchFamily="18" charset="0"/>
              </a:rPr>
              <a:t>Video Generation Practice</a:t>
            </a:r>
          </a:p>
        </p:txBody>
      </p:sp>
    </p:spTree>
    <p:extLst>
      <p:ext uri="{BB962C8B-B14F-4D97-AF65-F5344CB8AC3E}">
        <p14:creationId xmlns:p14="http://schemas.microsoft.com/office/powerpoint/2010/main" val="2150934842"/>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직사각형 1"/>
          <p:cNvSpPr>
            <a:spLocks noChangeArrowheads="1"/>
          </p:cNvSpPr>
          <p:nvPr/>
        </p:nvSpPr>
        <p:spPr bwMode="auto">
          <a:xfrm>
            <a:off x="1343025" y="1916113"/>
            <a:ext cx="9217025" cy="484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 typeface="Arial" panose="020B0604020202020204" pitchFamily="34" charset="0"/>
              <a:buNone/>
              <a:defRPr/>
            </a:pPr>
            <a:r>
              <a:rPr lang="en-US" altLang="ko-KR" sz="1600" b="1" dirty="0" smtClean="0">
                <a:latin typeface="Times New Roman" panose="02020603050405020304" pitchFamily="18" charset="0"/>
                <a:cs typeface="Times New Roman" panose="02020603050405020304" pitchFamily="18" charset="0"/>
              </a:rPr>
              <a:t>Customized Advertising for Market Segments</a:t>
            </a:r>
            <a:r>
              <a:rPr lang="en-US" altLang="ko-KR" sz="1600" dirty="0" smtClean="0">
                <a:latin typeface="Times New Roman" panose="02020603050405020304" pitchFamily="18" charset="0"/>
                <a:cs typeface="Times New Roman" panose="02020603050405020304" pitchFamily="18" charset="0"/>
              </a:rPr>
              <a:t/>
            </a:r>
            <a:br>
              <a:rPr lang="en-US" altLang="ko-KR" sz="1600" dirty="0" smtClean="0">
                <a:latin typeface="Times New Roman" panose="02020603050405020304" pitchFamily="18" charset="0"/>
                <a:cs typeface="Times New Roman" panose="02020603050405020304" pitchFamily="18" charset="0"/>
              </a:rPr>
            </a:br>
            <a:r>
              <a:rPr lang="en-US" altLang="ko-KR" sz="1600" b="1" dirty="0" smtClean="0">
                <a:latin typeface="Times New Roman" panose="02020603050405020304" pitchFamily="18" charset="0"/>
                <a:cs typeface="Times New Roman" panose="02020603050405020304" pitchFamily="18" charset="0"/>
              </a:rPr>
              <a:t>Example: Backpack Product Category</a:t>
            </a:r>
            <a:endParaRPr lang="en-US" altLang="ko-KR" sz="1600" dirty="0" smtClean="0">
              <a:latin typeface="Times New Roman" panose="02020603050405020304" pitchFamily="18" charset="0"/>
              <a:cs typeface="Times New Roman" panose="02020603050405020304" pitchFamily="18" charset="0"/>
            </a:endParaRPr>
          </a:p>
          <a:p>
            <a:pPr marL="360363" indent="-184150" latinLnBrk="0">
              <a:lnSpc>
                <a:spcPct val="150000"/>
              </a:lnSpc>
              <a:spcBef>
                <a:spcPct val="0"/>
              </a:spcBef>
              <a:buFontTx/>
              <a:buChar char="•"/>
              <a:defRPr/>
            </a:pPr>
            <a:r>
              <a:rPr lang="en-US" altLang="ko-KR" sz="1600" dirty="0" smtClean="0">
                <a:latin typeface="Times New Roman" panose="02020603050405020304" pitchFamily="18" charset="0"/>
                <a:cs typeface="Times New Roman" panose="02020603050405020304" pitchFamily="18" charset="0"/>
              </a:rPr>
              <a:t>Stylish backpack ads for college students who prefer fashion.</a:t>
            </a:r>
          </a:p>
          <a:p>
            <a:pPr marL="360363" indent="-184150" latinLnBrk="0">
              <a:lnSpc>
                <a:spcPct val="150000"/>
              </a:lnSpc>
              <a:spcBef>
                <a:spcPct val="0"/>
              </a:spcBef>
              <a:buFontTx/>
              <a:buChar char="•"/>
              <a:defRPr/>
            </a:pPr>
            <a:r>
              <a:rPr lang="en-US" altLang="ko-KR" sz="1600" dirty="0" smtClean="0">
                <a:latin typeface="Times New Roman" panose="02020603050405020304" pitchFamily="18" charset="0"/>
                <a:cs typeface="Times New Roman" panose="02020603050405020304" pitchFamily="18" charset="0"/>
              </a:rPr>
              <a:t>Functional backpack ads for health enthusiasts who enjoy hiking.</a:t>
            </a:r>
          </a:p>
          <a:p>
            <a:pPr marL="360363" indent="-184150" latinLnBrk="0">
              <a:lnSpc>
                <a:spcPct val="150000"/>
              </a:lnSpc>
              <a:spcBef>
                <a:spcPct val="0"/>
              </a:spcBef>
              <a:buFontTx/>
              <a:buChar char="•"/>
              <a:defRPr/>
            </a:pPr>
            <a:r>
              <a:rPr lang="en-US" altLang="ko-KR" sz="1600" dirty="0" smtClean="0">
                <a:latin typeface="Times New Roman" panose="02020603050405020304" pitchFamily="18" charset="0"/>
                <a:cs typeface="Times New Roman" panose="02020603050405020304" pitchFamily="18" charset="0"/>
              </a:rPr>
              <a:t>Sophisticated backpack ads for office workers who prefer fashion accessories.</a:t>
            </a:r>
          </a:p>
          <a:p>
            <a:pPr latinLnBrk="0">
              <a:lnSpc>
                <a:spcPct val="150000"/>
              </a:lnSpc>
              <a:spcBef>
                <a:spcPct val="0"/>
              </a:spcBef>
              <a:buFont typeface="Arial" panose="020B0604020202020204" pitchFamily="34" charset="0"/>
              <a:buNone/>
              <a:defRPr/>
            </a:pPr>
            <a:r>
              <a:rPr lang="en-US" altLang="ko-KR" sz="1600" b="1" dirty="0" smtClean="0">
                <a:latin typeface="Times New Roman" panose="02020603050405020304" pitchFamily="18" charset="0"/>
                <a:cs typeface="Times New Roman" panose="02020603050405020304" pitchFamily="18" charset="0"/>
              </a:rPr>
              <a:t>Depicting Product Use Cases in Various Contexts</a:t>
            </a:r>
            <a:endParaRPr lang="en-US" altLang="ko-KR" sz="1600" dirty="0" smtClean="0">
              <a:latin typeface="Times New Roman" panose="02020603050405020304" pitchFamily="18" charset="0"/>
              <a:cs typeface="Times New Roman" panose="02020603050405020304" pitchFamily="18" charset="0"/>
            </a:endParaRPr>
          </a:p>
          <a:p>
            <a:pPr marL="360363" indent="176213" latinLnBrk="0">
              <a:lnSpc>
                <a:spcPct val="150000"/>
              </a:lnSpc>
              <a:spcBef>
                <a:spcPct val="0"/>
              </a:spcBef>
              <a:buFontTx/>
              <a:buChar char="•"/>
              <a:defRPr/>
            </a:pPr>
            <a:r>
              <a:rPr lang="en-US" altLang="ko-KR" sz="1600" dirty="0" smtClean="0">
                <a:latin typeface="Times New Roman" panose="02020603050405020304" pitchFamily="18" charset="0"/>
                <a:cs typeface="Times New Roman" panose="02020603050405020304" pitchFamily="18" charset="0"/>
              </a:rPr>
              <a:t>Characters in advertisements use the product in contexts that fit specific market segments.</a:t>
            </a:r>
          </a:p>
          <a:p>
            <a:pPr marL="360363" indent="176213" latinLnBrk="0">
              <a:lnSpc>
                <a:spcPct val="150000"/>
              </a:lnSpc>
              <a:spcBef>
                <a:spcPct val="0"/>
              </a:spcBef>
              <a:buFontTx/>
              <a:buChar char="•"/>
              <a:defRPr/>
            </a:pPr>
            <a:r>
              <a:rPr lang="en-US" altLang="ko-KR" sz="1600" dirty="0" smtClean="0">
                <a:latin typeface="Times New Roman" panose="02020603050405020304" pitchFamily="18" charset="0"/>
                <a:cs typeface="Times New Roman" panose="02020603050405020304" pitchFamily="18" charset="0"/>
              </a:rPr>
              <a:t>Example: Scenes of backpack usage on college campuses, hiking trails, and in office settings.</a:t>
            </a:r>
          </a:p>
          <a:p>
            <a:pPr latinLnBrk="0">
              <a:lnSpc>
                <a:spcPct val="150000"/>
              </a:lnSpc>
              <a:spcBef>
                <a:spcPct val="0"/>
              </a:spcBef>
              <a:buFont typeface="Arial" panose="020B0604020202020204" pitchFamily="34" charset="0"/>
              <a:buNone/>
              <a:defRPr/>
            </a:pPr>
            <a:r>
              <a:rPr lang="en-US" altLang="ko-KR" sz="1600" b="1" dirty="0" smtClean="0">
                <a:latin typeface="Times New Roman" panose="02020603050405020304" pitchFamily="18" charset="0"/>
                <a:cs typeface="Times New Roman" panose="02020603050405020304" pitchFamily="18" charset="0"/>
              </a:rPr>
              <a:t>Utilization by Small and Medium-Sized Businesses</a:t>
            </a:r>
            <a:endParaRPr lang="en-US" altLang="ko-KR" sz="1600" dirty="0" smtClean="0">
              <a:latin typeface="Times New Roman" panose="02020603050405020304" pitchFamily="18" charset="0"/>
              <a:cs typeface="Times New Roman" panose="02020603050405020304" pitchFamily="18" charset="0"/>
            </a:endParaRPr>
          </a:p>
          <a:p>
            <a:pPr marL="360363" indent="-184150" latinLnBrk="0">
              <a:lnSpc>
                <a:spcPct val="150000"/>
              </a:lnSpc>
              <a:spcBef>
                <a:spcPct val="0"/>
              </a:spcBef>
              <a:buFontTx/>
              <a:buChar char="•"/>
              <a:defRPr/>
            </a:pPr>
            <a:r>
              <a:rPr lang="en-US" altLang="ko-KR" sz="1600" dirty="0" smtClean="0">
                <a:latin typeface="Times New Roman" panose="02020603050405020304" pitchFamily="18" charset="0"/>
                <a:cs typeface="Times New Roman" panose="02020603050405020304" pitchFamily="18" charset="0"/>
              </a:rPr>
              <a:t>Custom advertisements can be produced at a low cost.</a:t>
            </a:r>
          </a:p>
          <a:p>
            <a:pPr marL="360363" indent="-184150" latinLnBrk="0">
              <a:lnSpc>
                <a:spcPct val="150000"/>
              </a:lnSpc>
              <a:spcBef>
                <a:spcPct val="0"/>
              </a:spcBef>
              <a:buFontTx/>
              <a:buChar char="•"/>
              <a:defRPr/>
            </a:pPr>
            <a:r>
              <a:rPr lang="en-US" altLang="ko-KR" sz="1600" dirty="0" smtClean="0">
                <a:latin typeface="Times New Roman" panose="02020603050405020304" pitchFamily="18" charset="0"/>
                <a:cs typeface="Times New Roman" panose="02020603050405020304" pitchFamily="18" charset="0"/>
              </a:rPr>
              <a:t>Small businesses can compete with large-scale advertising campaigns.</a:t>
            </a:r>
          </a:p>
          <a:p>
            <a:pPr latinLnBrk="0">
              <a:lnSpc>
                <a:spcPct val="150000"/>
              </a:lnSpc>
              <a:spcBef>
                <a:spcPct val="0"/>
              </a:spcBef>
              <a:buFont typeface="Arial" panose="020B0604020202020204" pitchFamily="34" charset="0"/>
              <a:buNone/>
              <a:defRPr/>
            </a:pPr>
            <a:r>
              <a:rPr lang="en-US" altLang="ko-KR" sz="1600" b="1" dirty="0" smtClean="0">
                <a:latin typeface="Times New Roman" panose="02020603050405020304" pitchFamily="18" charset="0"/>
                <a:cs typeface="Times New Roman" panose="02020603050405020304" pitchFamily="18" charset="0"/>
              </a:rPr>
              <a:t>Application by Advertising Platforms and Agencies</a:t>
            </a:r>
            <a:endParaRPr lang="en-US" altLang="ko-KR" sz="1600" dirty="0" smtClean="0">
              <a:latin typeface="Times New Roman" panose="02020603050405020304" pitchFamily="18" charset="0"/>
              <a:cs typeface="Times New Roman" panose="02020603050405020304" pitchFamily="18" charset="0"/>
            </a:endParaRPr>
          </a:p>
          <a:p>
            <a:pPr marL="360363" indent="-184150" latinLnBrk="0">
              <a:lnSpc>
                <a:spcPct val="150000"/>
              </a:lnSpc>
              <a:spcBef>
                <a:spcPct val="0"/>
              </a:spcBef>
              <a:buFontTx/>
              <a:buChar char="•"/>
              <a:defRPr/>
            </a:pPr>
            <a:r>
              <a:rPr lang="en-US" altLang="ko-KR" sz="1600" dirty="0" smtClean="0">
                <a:latin typeface="Times New Roman" panose="02020603050405020304" pitchFamily="18" charset="0"/>
                <a:cs typeface="Times New Roman" panose="02020603050405020304" pitchFamily="18" charset="0"/>
              </a:rPr>
              <a:t>Advertising agencies and platforms support the creation of customized ads for a variety of clients.</a:t>
            </a:r>
          </a:p>
        </p:txBody>
      </p:sp>
      <p:sp>
        <p:nvSpPr>
          <p:cNvPr id="109571" name="직사각형 3"/>
          <p:cNvSpPr>
            <a:spLocks noChangeArrowheads="1"/>
          </p:cNvSpPr>
          <p:nvPr/>
        </p:nvSpPr>
        <p:spPr bwMode="auto">
          <a:xfrm>
            <a:off x="3503613" y="1412875"/>
            <a:ext cx="5292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latinLnBrk="0">
              <a:lnSpc>
                <a:spcPct val="100000"/>
              </a:lnSpc>
              <a:spcBef>
                <a:spcPct val="0"/>
              </a:spcBef>
              <a:buFontTx/>
              <a:buNone/>
            </a:pPr>
            <a:r>
              <a:rPr lang="en-US" altLang="ko-KR" sz="1800" b="1">
                <a:solidFill>
                  <a:srgbClr val="000000"/>
                </a:solidFill>
                <a:latin typeface="Times New Roman" panose="02020603050405020304" pitchFamily="18" charset="0"/>
                <a:ea typeface="굴림" panose="020B0600000101010101" pitchFamily="50" charset="-127"/>
                <a:cs typeface="Times New Roman" panose="02020603050405020304" pitchFamily="18" charset="0"/>
              </a:rPr>
              <a:t>Generating video ads tailored to a market segment </a:t>
            </a:r>
            <a:endParaRPr lang="ko-KR" altLang="en-US" sz="1800">
              <a:latin typeface="Times New Roman" panose="02020603050405020304" pitchFamily="18" charset="0"/>
              <a:ea typeface="굴림" panose="020B0600000101010101" pitchFamily="50" charset="-127"/>
              <a:cs typeface="Times New Roman" panose="02020603050405020304" pitchFamily="18" charset="0"/>
            </a:endParaRPr>
          </a:p>
        </p:txBody>
      </p:sp>
      <p:sp>
        <p:nvSpPr>
          <p:cNvPr id="109572" name="TextBox 2"/>
          <p:cNvSpPr txBox="1">
            <a:spLocks noChangeArrowheads="1"/>
          </p:cNvSpPr>
          <p:nvPr/>
        </p:nvSpPr>
        <p:spPr bwMode="auto">
          <a:xfrm>
            <a:off x="550863" y="233363"/>
            <a:ext cx="828833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Tx/>
              <a:buNone/>
            </a:pPr>
            <a:r>
              <a:rPr lang="en-US" altLang="ko-KR" sz="3200" b="1">
                <a:latin typeface="Times New Roman" panose="02020603050405020304" pitchFamily="18" charset="0"/>
                <a:cs typeface="Times New Roman" panose="02020603050405020304" pitchFamily="18" charset="0"/>
              </a:rPr>
              <a:t>Video Generation Practice</a:t>
            </a:r>
          </a:p>
        </p:txBody>
      </p:sp>
    </p:spTree>
    <p:extLst>
      <p:ext uri="{BB962C8B-B14F-4D97-AF65-F5344CB8AC3E}">
        <p14:creationId xmlns:p14="http://schemas.microsoft.com/office/powerpoint/2010/main" val="381668812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직사각형 1"/>
          <p:cNvSpPr>
            <a:spLocks noChangeArrowheads="1"/>
          </p:cNvSpPr>
          <p:nvPr/>
        </p:nvSpPr>
        <p:spPr bwMode="auto">
          <a:xfrm>
            <a:off x="1343025" y="3357563"/>
            <a:ext cx="3744913" cy="1816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6213" indent="-176213"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00000"/>
              </a:lnSpc>
              <a:spcBef>
                <a:spcPct val="0"/>
              </a:spcBef>
              <a:buFontTx/>
              <a:buChar char="•"/>
            </a:pPr>
            <a:r>
              <a:rPr lang="en-US" altLang="ko-KR" sz="1600">
                <a:latin typeface="Times New Roman" panose="02020603050405020304" pitchFamily="18" charset="0"/>
                <a:cs typeface="Times New Roman" panose="02020603050405020304" pitchFamily="18" charset="0"/>
              </a:rPr>
              <a:t>Emphasize the product’s functionality and usefulness</a:t>
            </a:r>
          </a:p>
          <a:p>
            <a:pPr latinLnBrk="0">
              <a:lnSpc>
                <a:spcPct val="100000"/>
              </a:lnSpc>
              <a:spcBef>
                <a:spcPct val="0"/>
              </a:spcBef>
              <a:buFontTx/>
              <a:buChar char="•"/>
            </a:pPr>
            <a:r>
              <a:rPr lang="en-US" altLang="ko-KR" sz="1600">
                <a:latin typeface="Times New Roman" panose="02020603050405020304" pitchFamily="18" charset="0"/>
                <a:cs typeface="Times New Roman" panose="02020603050405020304" pitchFamily="18" charset="0"/>
              </a:rPr>
              <a:t>Present use cases and context</a:t>
            </a:r>
          </a:p>
          <a:p>
            <a:pPr latinLnBrk="0">
              <a:lnSpc>
                <a:spcPct val="100000"/>
              </a:lnSpc>
              <a:spcBef>
                <a:spcPct val="0"/>
              </a:spcBef>
              <a:buFontTx/>
              <a:buChar char="•"/>
            </a:pPr>
            <a:r>
              <a:rPr lang="en-US" altLang="ko-KR" sz="1600">
                <a:latin typeface="Times New Roman" panose="02020603050405020304" pitchFamily="18" charset="0"/>
                <a:cs typeface="Times New Roman" panose="02020603050405020304" pitchFamily="18" charset="0"/>
              </a:rPr>
              <a:t>Highlight the consumer’s sense of adventure and freedom</a:t>
            </a:r>
          </a:p>
          <a:p>
            <a:pPr latinLnBrk="0">
              <a:lnSpc>
                <a:spcPct val="100000"/>
              </a:lnSpc>
              <a:spcBef>
                <a:spcPct val="0"/>
              </a:spcBef>
              <a:buFontTx/>
              <a:buChar char="•"/>
            </a:pPr>
            <a:r>
              <a:rPr lang="en-US" altLang="ko-KR" sz="1600">
                <a:latin typeface="Times New Roman" panose="02020603050405020304" pitchFamily="18" charset="0"/>
                <a:cs typeface="Times New Roman" panose="02020603050405020304" pitchFamily="18" charset="0"/>
              </a:rPr>
              <a:t>Employ visual and emotional storytelling</a:t>
            </a:r>
          </a:p>
          <a:p>
            <a:pPr latinLnBrk="0">
              <a:lnSpc>
                <a:spcPct val="100000"/>
              </a:lnSpc>
              <a:spcBef>
                <a:spcPct val="0"/>
              </a:spcBef>
              <a:buFontTx/>
              <a:buChar char="•"/>
            </a:pPr>
            <a:r>
              <a:rPr lang="en-US" altLang="ko-KR" sz="1600">
                <a:latin typeface="Times New Roman" panose="02020603050405020304" pitchFamily="18" charset="0"/>
                <a:cs typeface="Times New Roman" panose="02020603050405020304" pitchFamily="18" charset="0"/>
              </a:rPr>
              <a:t>Deliver a clear brand message</a:t>
            </a:r>
          </a:p>
        </p:txBody>
      </p:sp>
      <p:sp>
        <p:nvSpPr>
          <p:cNvPr id="111619" name="직사각형 2"/>
          <p:cNvSpPr>
            <a:spLocks noChangeArrowheads="1"/>
          </p:cNvSpPr>
          <p:nvPr/>
        </p:nvSpPr>
        <p:spPr bwMode="auto">
          <a:xfrm>
            <a:off x="5519738" y="2492375"/>
            <a:ext cx="4572000" cy="3294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00000"/>
              </a:lnSpc>
              <a:spcBef>
                <a:spcPct val="0"/>
              </a:spcBef>
              <a:buFontTx/>
              <a:buNone/>
            </a:pPr>
            <a:r>
              <a:rPr lang="en-US" altLang="ko-KR" sz="1600">
                <a:latin typeface="Times New Roman" panose="02020603050405020304" pitchFamily="18" charset="0"/>
                <a:ea typeface="굴림" panose="020B0600000101010101" pitchFamily="50" charset="-127"/>
                <a:cs typeface="Times New Roman" panose="02020603050405020304" pitchFamily="18" charset="0"/>
              </a:rPr>
              <a:t>Create an energetic and visually engaging 10-second video promoting the International Marketing major at Busan University of Foreign Studies. Start with dynamic scenes of students collaborating on global marketing projects in modern classrooms. Highlight key strengths with bold text: 'Digital Marketing Expertise,' 'Global Business Strategies,' and 'Hands-on Experience.' Include visuals of students presenting in international settings, participating in exchange programs, and exploring vibrant cultural landmarks in Busan. Conclude with the slogan: 'Your Gateway to Global Marketing Excellence – BUFS International Marketing.</a:t>
            </a:r>
            <a:endParaRPr lang="ko-KR" altLang="en-US" sz="1600">
              <a:latin typeface="Times New Roman" panose="02020603050405020304" pitchFamily="18" charset="0"/>
              <a:ea typeface="HY견명조" panose="02030600000101010101" pitchFamily="18" charset="-127"/>
              <a:cs typeface="Times New Roman" panose="02020603050405020304" pitchFamily="18" charset="0"/>
            </a:endParaRPr>
          </a:p>
        </p:txBody>
      </p:sp>
      <p:sp>
        <p:nvSpPr>
          <p:cNvPr id="111620" name="직사각형 4"/>
          <p:cNvSpPr>
            <a:spLocks noChangeArrowheads="1"/>
          </p:cNvSpPr>
          <p:nvPr/>
        </p:nvSpPr>
        <p:spPr bwMode="auto">
          <a:xfrm>
            <a:off x="3503613" y="1412875"/>
            <a:ext cx="5292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latinLnBrk="0">
              <a:lnSpc>
                <a:spcPct val="100000"/>
              </a:lnSpc>
              <a:spcBef>
                <a:spcPct val="0"/>
              </a:spcBef>
              <a:buFontTx/>
              <a:buNone/>
            </a:pPr>
            <a:r>
              <a:rPr lang="en-US" altLang="ko-KR" sz="1800" b="1">
                <a:solidFill>
                  <a:srgbClr val="000000"/>
                </a:solidFill>
                <a:latin typeface="Times New Roman" panose="02020603050405020304" pitchFamily="18" charset="0"/>
                <a:ea typeface="굴림" panose="020B0600000101010101" pitchFamily="50" charset="-127"/>
                <a:cs typeface="Times New Roman" panose="02020603050405020304" pitchFamily="18" charset="0"/>
              </a:rPr>
              <a:t>Generating video ads tailored to a market segment </a:t>
            </a:r>
            <a:endParaRPr lang="ko-KR" altLang="en-US" sz="1800">
              <a:latin typeface="Times New Roman" panose="02020603050405020304" pitchFamily="18" charset="0"/>
              <a:ea typeface="굴림" panose="020B0600000101010101" pitchFamily="50" charset="-127"/>
              <a:cs typeface="Times New Roman" panose="02020603050405020304" pitchFamily="18" charset="0"/>
            </a:endParaRPr>
          </a:p>
        </p:txBody>
      </p:sp>
      <p:sp>
        <p:nvSpPr>
          <p:cNvPr id="111621" name="TextBox 2"/>
          <p:cNvSpPr txBox="1">
            <a:spLocks noChangeArrowheads="1"/>
          </p:cNvSpPr>
          <p:nvPr/>
        </p:nvSpPr>
        <p:spPr bwMode="auto">
          <a:xfrm>
            <a:off x="550863" y="233363"/>
            <a:ext cx="828833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Tx/>
              <a:buNone/>
            </a:pPr>
            <a:r>
              <a:rPr lang="en-US" altLang="ko-KR" sz="3200" b="1">
                <a:latin typeface="Times New Roman" panose="02020603050405020304" pitchFamily="18" charset="0"/>
                <a:cs typeface="Times New Roman" panose="02020603050405020304" pitchFamily="18" charset="0"/>
              </a:rPr>
              <a:t>Video Generation Practice</a:t>
            </a:r>
          </a:p>
        </p:txBody>
      </p:sp>
    </p:spTree>
    <p:extLst>
      <p:ext uri="{BB962C8B-B14F-4D97-AF65-F5344CB8AC3E}">
        <p14:creationId xmlns:p14="http://schemas.microsoft.com/office/powerpoint/2010/main" val="157021266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5714" name="그림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0750" y="1700213"/>
            <a:ext cx="5761038"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직사각형 2"/>
          <p:cNvSpPr>
            <a:spLocks noChangeArrowheads="1"/>
          </p:cNvSpPr>
          <p:nvPr/>
        </p:nvSpPr>
        <p:spPr bwMode="auto">
          <a:xfrm>
            <a:off x="552450" y="3284538"/>
            <a:ext cx="3619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latinLnBrk="0">
              <a:lnSpc>
                <a:spcPct val="100000"/>
              </a:lnSpc>
              <a:spcBef>
                <a:spcPct val="0"/>
              </a:spcBef>
              <a:buFontTx/>
              <a:buNone/>
            </a:pPr>
            <a:r>
              <a:rPr lang="en-US" altLang="ko-KR" sz="2000" b="1">
                <a:latin typeface="Times New Roman" panose="02020603050405020304" pitchFamily="18" charset="0"/>
                <a:ea typeface="굴림" panose="020B0600000101010101" pitchFamily="50" charset="-127"/>
                <a:cs typeface="Times New Roman" panose="02020603050405020304" pitchFamily="18" charset="0"/>
              </a:rPr>
              <a:t>Concerns faced by GAI- and LLM- based solutions.</a:t>
            </a:r>
            <a:endParaRPr lang="ko-KR" altLang="en-US" sz="2000" b="1">
              <a:latin typeface="Times New Roman" panose="02020603050405020304" pitchFamily="18" charset="0"/>
              <a:ea typeface="굴림" panose="020B0600000101010101" pitchFamily="50" charset="-127"/>
              <a:cs typeface="Times New Roman" panose="02020603050405020304" pitchFamily="18" charset="0"/>
            </a:endParaRPr>
          </a:p>
        </p:txBody>
      </p:sp>
      <p:sp>
        <p:nvSpPr>
          <p:cNvPr id="115716" name="TextBox 2"/>
          <p:cNvSpPr txBox="1">
            <a:spLocks noChangeArrowheads="1"/>
          </p:cNvSpPr>
          <p:nvPr/>
        </p:nvSpPr>
        <p:spPr bwMode="auto">
          <a:xfrm>
            <a:off x="550863" y="233363"/>
            <a:ext cx="828833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latinLnBrk="1">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latinLnBrk="1">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50000"/>
              </a:lnSpc>
              <a:spcBef>
                <a:spcPct val="0"/>
              </a:spcBef>
              <a:buFontTx/>
              <a:buNone/>
            </a:pPr>
            <a:r>
              <a:rPr lang="en-US" altLang="ko-KR" sz="3200" b="1">
                <a:latin typeface="Times New Roman" panose="02020603050405020304" pitchFamily="18" charset="0"/>
                <a:cs typeface="Times New Roman" panose="02020603050405020304" pitchFamily="18" charset="0"/>
              </a:rPr>
              <a:t>Discussions &amp; Conclusions</a:t>
            </a:r>
          </a:p>
        </p:txBody>
      </p:sp>
    </p:spTree>
    <p:extLst>
      <p:ext uri="{BB962C8B-B14F-4D97-AF65-F5344CB8AC3E}">
        <p14:creationId xmlns:p14="http://schemas.microsoft.com/office/powerpoint/2010/main" val="162336671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p:nvPr/>
        </p:nvSpPr>
        <p:spPr>
          <a:xfrm>
            <a:off x="547562" y="357686"/>
            <a:ext cx="11073824" cy="553998"/>
          </a:xfrm>
          <a:prstGeom prst="rect">
            <a:avLst/>
          </a:prstGeom>
        </p:spPr>
        <p:txBody>
          <a:bodyPr wrap="square" lIns="0" tIns="0" rIns="0" bIns="0" rtlCol="0" anchor="t">
            <a:spAutoFit/>
          </a:bodyPr>
          <a:lstStyle/>
          <a:p>
            <a:pPr algn="ctr"/>
            <a:r>
              <a:rPr lang="en-US" altLang="ko-KR" sz="3600" b="1" spc="217" dirty="0" smtClean="0">
                <a:latin typeface="Times New Roman" panose="02020603050405020304" pitchFamily="18" charset="0"/>
                <a:ea typeface="HY헤드라인M" panose="02030600000101010101" pitchFamily="18" charset="-127"/>
                <a:cs typeface="Times New Roman" panose="02020603050405020304" pitchFamily="18" charset="0"/>
                <a:sym typeface="Gotham Bold"/>
              </a:rPr>
              <a:t>Q &amp; A</a:t>
            </a:r>
            <a:endParaRPr lang="en-US" altLang="ko-KR" sz="3600" b="1" spc="217" dirty="0">
              <a:latin typeface="Times New Roman" panose="02020603050405020304" pitchFamily="18" charset="0"/>
              <a:ea typeface="HY헤드라인M" panose="02030600000101010101" pitchFamily="18" charset="-127"/>
              <a:cs typeface="Times New Roman" panose="02020603050405020304" pitchFamily="18" charset="0"/>
              <a:sym typeface="Gotham Bold"/>
            </a:endParaRPr>
          </a:p>
        </p:txBody>
      </p:sp>
      <p:pic>
        <p:nvPicPr>
          <p:cNvPr id="9" name="Picture 2" descr="ques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2517" y="2525078"/>
            <a:ext cx="3814762"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1"/>
          <p:cNvSpPr txBox="1">
            <a:spLocks noChangeArrowheads="1"/>
          </p:cNvSpPr>
          <p:nvPr/>
        </p:nvSpPr>
        <p:spPr bwMode="auto">
          <a:xfrm>
            <a:off x="3197479" y="3674428"/>
            <a:ext cx="2011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C0000"/>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ko-KR" sz="1600">
                <a:solidFill>
                  <a:srgbClr val="000000"/>
                </a:solidFill>
                <a:latin typeface="HY견고딕" panose="02030600000101010101" pitchFamily="18" charset="-127"/>
                <a:ea typeface="HY견고딕" panose="02030600000101010101" pitchFamily="18" charset="-127"/>
              </a:rPr>
              <a:t>Any Questions</a:t>
            </a:r>
            <a:endParaRPr lang="en-US" altLang="ko-KR" sz="1600">
              <a:solidFill>
                <a:srgbClr val="000000"/>
              </a:solidFill>
              <a:latin typeface="HY견고딕" panose="02030600000101010101" pitchFamily="18" charset="-127"/>
              <a:ea typeface="HY견고딕" panose="02030600000101010101" pitchFamily="18" charset="-127"/>
            </a:endParaRPr>
          </a:p>
        </p:txBody>
      </p:sp>
    </p:spTree>
    <p:extLst>
      <p:ext uri="{BB962C8B-B14F-4D97-AF65-F5344CB8AC3E}">
        <p14:creationId xmlns:p14="http://schemas.microsoft.com/office/powerpoint/2010/main" val="3250301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p:nvPr/>
        </p:nvSpPr>
        <p:spPr>
          <a:xfrm>
            <a:off x="547562" y="313158"/>
            <a:ext cx="11052559" cy="623697"/>
          </a:xfrm>
          <a:prstGeom prst="rect">
            <a:avLst/>
          </a:prstGeom>
        </p:spPr>
        <p:txBody>
          <a:bodyPr wrap="square" lIns="0" tIns="0" rIns="0" bIns="0" rtlCol="0" anchor="b">
            <a:spAutoFit/>
          </a:bodyPr>
          <a:lstStyle/>
          <a:p>
            <a:pPr>
              <a:lnSpc>
                <a:spcPct val="150000"/>
              </a:lnSpc>
            </a:pPr>
            <a:r>
              <a:rPr lang="ko-KR" altLang="ko-KR" sz="32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포스터</a:t>
            </a:r>
            <a:r>
              <a:rPr lang="en-US" altLang="ko-KR" sz="32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a:t>
            </a:r>
            <a:r>
              <a:rPr lang="ko-KR" altLang="ko-KR" sz="3200" b="1" dirty="0" err="1">
                <a:solidFill>
                  <a:srgbClr val="000000"/>
                </a:solidFill>
                <a:latin typeface="HY견명조" panose="02030600000101010101" pitchFamily="18" charset="-127"/>
                <a:ea typeface="HY견명조" panose="02030600000101010101" pitchFamily="18" charset="-127"/>
                <a:cs typeface="Arial" panose="020B0604020202020204" pitchFamily="34" charset="0"/>
              </a:rPr>
              <a:t>인포그래피</a:t>
            </a:r>
            <a:r>
              <a:rPr lang="ko-KR" altLang="ko-KR" sz="32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만들기</a:t>
            </a:r>
            <a:endParaRPr lang="ko-KR" altLang="en-US" sz="3200" b="1" dirty="0">
              <a:latin typeface="HY견명조" panose="02030600000101010101" pitchFamily="18" charset="-127"/>
              <a:ea typeface="HY견명조" panose="02030600000101010101" pitchFamily="18" charset="-127"/>
              <a:cs typeface="Times New Roman" panose="02020603050405020304" pitchFamily="18" charset="0"/>
            </a:endParaRPr>
          </a:p>
        </p:txBody>
      </p:sp>
      <p:sp>
        <p:nvSpPr>
          <p:cNvPr id="5" name="직사각형 4"/>
          <p:cNvSpPr/>
          <p:nvPr/>
        </p:nvSpPr>
        <p:spPr>
          <a:xfrm>
            <a:off x="4081043" y="1282490"/>
            <a:ext cx="3751348" cy="560153"/>
          </a:xfrm>
          <a:prstGeom prst="rect">
            <a:avLst/>
          </a:prstGeom>
        </p:spPr>
        <p:txBody>
          <a:bodyPr wrap="none">
            <a:spAutoFit/>
          </a:bodyPr>
          <a:lstStyle/>
          <a:p>
            <a:pPr>
              <a:lnSpc>
                <a:spcPct val="150000"/>
              </a:lnSpc>
            </a:pPr>
            <a:r>
              <a:rPr lang="ko-KR" altLang="ko-KR" sz="24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포스터</a:t>
            </a:r>
            <a:r>
              <a:rPr lang="en-US" altLang="ko-KR" sz="24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a:t>
            </a:r>
            <a:r>
              <a:rPr lang="ko-KR" altLang="ko-KR" sz="2400" b="1" dirty="0" err="1">
                <a:solidFill>
                  <a:srgbClr val="000000"/>
                </a:solidFill>
                <a:latin typeface="HY견명조" panose="02030600000101010101" pitchFamily="18" charset="-127"/>
                <a:ea typeface="HY견명조" panose="02030600000101010101" pitchFamily="18" charset="-127"/>
                <a:cs typeface="Arial" panose="020B0604020202020204" pitchFamily="34" charset="0"/>
              </a:rPr>
              <a:t>인포그래피</a:t>
            </a:r>
            <a:r>
              <a:rPr lang="ko-KR" altLang="ko-KR" sz="24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만들기</a:t>
            </a:r>
            <a:endParaRPr lang="ko-KR" altLang="en-US" sz="2400" b="1" dirty="0">
              <a:latin typeface="HY견명조" panose="02030600000101010101" pitchFamily="18" charset="-127"/>
              <a:ea typeface="HY견명조" panose="02030600000101010101" pitchFamily="18" charset="-127"/>
              <a:cs typeface="Times New Roman" panose="02020603050405020304" pitchFamily="18" charset="0"/>
            </a:endParaRPr>
          </a:p>
        </p:txBody>
      </p:sp>
      <p:sp>
        <p:nvSpPr>
          <p:cNvPr id="3" name="직사각형 2"/>
          <p:cNvSpPr/>
          <p:nvPr/>
        </p:nvSpPr>
        <p:spPr>
          <a:xfrm>
            <a:off x="1033043" y="2188278"/>
            <a:ext cx="6096000" cy="4247317"/>
          </a:xfrm>
          <a:prstGeom prst="rect">
            <a:avLst/>
          </a:prstGeom>
        </p:spPr>
        <p:txBody>
          <a:bodyPr>
            <a:spAutoFit/>
          </a:bodyPr>
          <a:lstStyle/>
          <a:p>
            <a:pPr>
              <a:lnSpc>
                <a:spcPct val="150000"/>
              </a:lnSpc>
            </a:pPr>
            <a:r>
              <a:rPr lang="ko-KR" altLang="en-US" dirty="0" smtClean="0">
                <a:latin typeface="HY견명조" panose="02030600000101010101" pitchFamily="18" charset="-127"/>
                <a:ea typeface="HY견명조" panose="02030600000101010101" pitchFamily="18" charset="-127"/>
              </a:rPr>
              <a:t>정보 </a:t>
            </a:r>
            <a:r>
              <a:rPr lang="ko-KR" altLang="en-US" dirty="0">
                <a:latin typeface="HY견명조" panose="02030600000101010101" pitchFamily="18" charset="-127"/>
                <a:ea typeface="HY견명조" panose="02030600000101010101" pitchFamily="18" charset="-127"/>
              </a:rPr>
              <a:t>→ 이미지 자동 변환</a:t>
            </a:r>
          </a:p>
          <a:p>
            <a:pPr>
              <a:lnSpc>
                <a:spcPct val="150000"/>
              </a:lnSpc>
            </a:pPr>
            <a:endParaRPr lang="ko-KR" altLang="en-US" dirty="0">
              <a:latin typeface="HY견명조" panose="02030600000101010101" pitchFamily="18" charset="-127"/>
              <a:ea typeface="HY견명조" panose="02030600000101010101" pitchFamily="18" charset="-127"/>
            </a:endParaRPr>
          </a:p>
          <a:p>
            <a:pPr>
              <a:lnSpc>
                <a:spcPct val="150000"/>
              </a:lnSpc>
            </a:pPr>
            <a:r>
              <a:rPr lang="ko-KR" altLang="en-US" dirty="0" smtClean="0">
                <a:latin typeface="HY견명조" panose="02030600000101010101" pitchFamily="18" charset="-127"/>
                <a:ea typeface="HY견명조" panose="02030600000101010101" pitchFamily="18" charset="-127"/>
              </a:rPr>
              <a:t>활용 </a:t>
            </a:r>
            <a:r>
              <a:rPr lang="ko-KR" altLang="en-US" dirty="0">
                <a:latin typeface="HY견명조" panose="02030600000101010101" pitchFamily="18" charset="-127"/>
                <a:ea typeface="HY견명조" panose="02030600000101010101" pitchFamily="18" charset="-127"/>
              </a:rPr>
              <a:t>사례</a:t>
            </a:r>
          </a:p>
          <a:p>
            <a:pPr>
              <a:lnSpc>
                <a:spcPct val="150000"/>
              </a:lnSpc>
            </a:pPr>
            <a:r>
              <a:rPr lang="ko-KR" altLang="en-US" dirty="0">
                <a:latin typeface="HY견명조" panose="02030600000101010101" pitchFamily="18" charset="-127"/>
                <a:ea typeface="HY견명조" panose="02030600000101010101" pitchFamily="18" charset="-127"/>
              </a:rPr>
              <a:t>- 레시피, 단계별 가이드, 교육 콘텐츠</a:t>
            </a:r>
          </a:p>
          <a:p>
            <a:pPr>
              <a:lnSpc>
                <a:spcPct val="150000"/>
              </a:lnSpc>
            </a:pPr>
            <a:endParaRPr lang="ko-KR" altLang="en-US" dirty="0">
              <a:latin typeface="HY견명조" panose="02030600000101010101" pitchFamily="18" charset="-127"/>
              <a:ea typeface="HY견명조" panose="02030600000101010101" pitchFamily="18" charset="-127"/>
            </a:endParaRPr>
          </a:p>
          <a:p>
            <a:pPr>
              <a:lnSpc>
                <a:spcPct val="150000"/>
              </a:lnSpc>
            </a:pPr>
            <a:r>
              <a:rPr lang="ko-KR" altLang="en-US" dirty="0" smtClean="0">
                <a:latin typeface="HY견명조" panose="02030600000101010101" pitchFamily="18" charset="-127"/>
                <a:ea typeface="HY견명조" panose="02030600000101010101" pitchFamily="18" charset="-127"/>
              </a:rPr>
              <a:t>프롬프트 </a:t>
            </a:r>
            <a:r>
              <a:rPr lang="ko-KR" altLang="en-US" dirty="0">
                <a:latin typeface="HY견명조" panose="02030600000101010101" pitchFamily="18" charset="-127"/>
                <a:ea typeface="HY견명조" panose="02030600000101010101" pitchFamily="18" charset="-127"/>
              </a:rPr>
              <a:t>예시</a:t>
            </a:r>
          </a:p>
          <a:p>
            <a:pPr>
              <a:lnSpc>
                <a:spcPct val="150000"/>
              </a:lnSpc>
            </a:pPr>
            <a:r>
              <a:rPr lang="ko-KR" altLang="en-US" dirty="0" smtClean="0">
                <a:latin typeface="HY견명조" panose="02030600000101010101" pitchFamily="18" charset="-127"/>
                <a:ea typeface="HY견명조" panose="02030600000101010101" pitchFamily="18" charset="-127"/>
              </a:rPr>
              <a:t> </a:t>
            </a:r>
            <a:r>
              <a:rPr lang="ko-KR" altLang="en-US" dirty="0">
                <a:latin typeface="HY견명조" panose="02030600000101010101" pitchFamily="18" charset="-127"/>
                <a:ea typeface="HY견명조" panose="02030600000101010101" pitchFamily="18" charset="-127"/>
              </a:rPr>
              <a:t>"알리오 올리오 </a:t>
            </a:r>
            <a:r>
              <a:rPr lang="ko-KR" altLang="en-US" dirty="0" err="1">
                <a:latin typeface="HY견명조" panose="02030600000101010101" pitchFamily="18" charset="-127"/>
                <a:ea typeface="HY견명조" panose="02030600000101010101" pitchFamily="18" charset="-127"/>
              </a:rPr>
              <a:t>원팬</a:t>
            </a:r>
            <a:r>
              <a:rPr lang="ko-KR" altLang="en-US" dirty="0">
                <a:latin typeface="HY견명조" panose="02030600000101010101" pitchFamily="18" charset="-127"/>
                <a:ea typeface="HY견명조" panose="02030600000101010101" pitchFamily="18" charset="-127"/>
              </a:rPr>
              <a:t> 레시피를 </a:t>
            </a:r>
            <a:r>
              <a:rPr lang="en-US" altLang="ko-KR" dirty="0" smtClean="0">
                <a:latin typeface="HY견명조" panose="02030600000101010101" pitchFamily="18" charset="-127"/>
                <a:ea typeface="HY견명조" panose="02030600000101010101" pitchFamily="18" charset="-127"/>
              </a:rPr>
              <a:t>4</a:t>
            </a:r>
            <a:r>
              <a:rPr lang="ko-KR" altLang="en-US" dirty="0" smtClean="0">
                <a:latin typeface="HY견명조" panose="02030600000101010101" pitchFamily="18" charset="-127"/>
                <a:ea typeface="HY견명조" panose="02030600000101010101" pitchFamily="18" charset="-127"/>
              </a:rPr>
              <a:t>단계로 </a:t>
            </a:r>
            <a:r>
              <a:rPr lang="ko-KR" altLang="en-US" dirty="0">
                <a:latin typeface="HY견명조" panose="02030600000101010101" pitchFamily="18" charset="-127"/>
                <a:ea typeface="HY견명조" panose="02030600000101010101" pitchFamily="18" charset="-127"/>
              </a:rPr>
              <a:t>구성된 </a:t>
            </a:r>
            <a:r>
              <a:rPr lang="ko-KR" altLang="en-US" dirty="0" err="1">
                <a:latin typeface="HY견명조" panose="02030600000101010101" pitchFamily="18" charset="-127"/>
                <a:ea typeface="HY견명조" panose="02030600000101010101" pitchFamily="18" charset="-127"/>
              </a:rPr>
              <a:t>인포그래픽</a:t>
            </a:r>
            <a:r>
              <a:rPr lang="ko-KR" altLang="en-US" dirty="0">
                <a:latin typeface="HY견명조" panose="02030600000101010101" pitchFamily="18" charset="-127"/>
                <a:ea typeface="HY견명조" panose="02030600000101010101" pitchFamily="18" charset="-127"/>
              </a:rPr>
              <a:t> 이미지로 만들어줘. 흑백 신문 일러스트 스타일로."</a:t>
            </a:r>
          </a:p>
          <a:p>
            <a:pPr>
              <a:lnSpc>
                <a:spcPct val="150000"/>
              </a:lnSpc>
            </a:pPr>
            <a:endParaRPr lang="ko-KR" altLang="en-US" dirty="0">
              <a:latin typeface="HY견명조" panose="02030600000101010101" pitchFamily="18" charset="-127"/>
              <a:ea typeface="HY견명조" panose="02030600000101010101" pitchFamily="18" charset="-127"/>
            </a:endParaRPr>
          </a:p>
          <a:p>
            <a:pPr>
              <a:lnSpc>
                <a:spcPct val="150000"/>
              </a:lnSpc>
            </a:pPr>
            <a:r>
              <a:rPr lang="ko-KR" altLang="en-US" dirty="0" smtClean="0">
                <a:latin typeface="HY견명조" panose="02030600000101010101" pitchFamily="18" charset="-127"/>
                <a:ea typeface="HY견명조" panose="02030600000101010101" pitchFamily="18" charset="-127"/>
              </a:rPr>
              <a:t>텍스트 </a:t>
            </a:r>
            <a:r>
              <a:rPr lang="ko-KR" altLang="en-US" dirty="0">
                <a:latin typeface="HY견명조" panose="02030600000101010101" pitchFamily="18" charset="-127"/>
                <a:ea typeface="HY견명조" panose="02030600000101010101" pitchFamily="18" charset="-127"/>
              </a:rPr>
              <a:t>요약 + 시각화 동시에 가능!</a:t>
            </a:r>
          </a:p>
        </p:txBody>
      </p:sp>
      <p:pic>
        <p:nvPicPr>
          <p:cNvPr id="4" name="그림 3"/>
          <p:cNvPicPr>
            <a:picLocks noChangeAspect="1"/>
          </p:cNvPicPr>
          <p:nvPr/>
        </p:nvPicPr>
        <p:blipFill>
          <a:blip r:embed="rId3"/>
          <a:stretch>
            <a:fillRect/>
          </a:stretch>
        </p:blipFill>
        <p:spPr>
          <a:xfrm>
            <a:off x="8096279" y="2073347"/>
            <a:ext cx="2833990" cy="4258521"/>
          </a:xfrm>
          <a:prstGeom prst="rect">
            <a:avLst/>
          </a:prstGeom>
        </p:spPr>
      </p:pic>
    </p:spTree>
    <p:extLst>
      <p:ext uri="{BB962C8B-B14F-4D97-AF65-F5344CB8AC3E}">
        <p14:creationId xmlns:p14="http://schemas.microsoft.com/office/powerpoint/2010/main" val="33864840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p:nvPr/>
        </p:nvSpPr>
        <p:spPr>
          <a:xfrm>
            <a:off x="547562" y="313158"/>
            <a:ext cx="11052559" cy="623697"/>
          </a:xfrm>
          <a:prstGeom prst="rect">
            <a:avLst/>
          </a:prstGeom>
        </p:spPr>
        <p:txBody>
          <a:bodyPr wrap="square" lIns="0" tIns="0" rIns="0" bIns="0" rtlCol="0" anchor="b">
            <a:spAutoFit/>
          </a:bodyPr>
          <a:lstStyle/>
          <a:p>
            <a:pPr>
              <a:lnSpc>
                <a:spcPct val="150000"/>
              </a:lnSpc>
            </a:pPr>
            <a:r>
              <a:rPr lang="ko-KR" altLang="ko-KR" sz="32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포스터</a:t>
            </a:r>
            <a:r>
              <a:rPr lang="en-US" altLang="ko-KR" sz="32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a:t>
            </a:r>
            <a:r>
              <a:rPr lang="ko-KR" altLang="ko-KR" sz="3200" b="1" dirty="0" err="1">
                <a:solidFill>
                  <a:srgbClr val="000000"/>
                </a:solidFill>
                <a:latin typeface="HY견명조" panose="02030600000101010101" pitchFamily="18" charset="-127"/>
                <a:ea typeface="HY견명조" panose="02030600000101010101" pitchFamily="18" charset="-127"/>
                <a:cs typeface="Arial" panose="020B0604020202020204" pitchFamily="34" charset="0"/>
              </a:rPr>
              <a:t>인포그래피</a:t>
            </a:r>
            <a:r>
              <a:rPr lang="ko-KR" altLang="ko-KR" sz="32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만들기</a:t>
            </a:r>
            <a:endParaRPr lang="ko-KR" altLang="en-US" sz="3200" b="1" dirty="0">
              <a:latin typeface="HY견명조" panose="02030600000101010101" pitchFamily="18" charset="-127"/>
              <a:ea typeface="HY견명조" panose="02030600000101010101" pitchFamily="18" charset="-127"/>
              <a:cs typeface="Times New Roman" panose="02020603050405020304" pitchFamily="18" charset="0"/>
            </a:endParaRPr>
          </a:p>
        </p:txBody>
      </p:sp>
      <p:sp>
        <p:nvSpPr>
          <p:cNvPr id="5" name="직사각형 4"/>
          <p:cNvSpPr/>
          <p:nvPr/>
        </p:nvSpPr>
        <p:spPr>
          <a:xfrm>
            <a:off x="4081043" y="1282490"/>
            <a:ext cx="3751348" cy="560153"/>
          </a:xfrm>
          <a:prstGeom prst="rect">
            <a:avLst/>
          </a:prstGeom>
        </p:spPr>
        <p:txBody>
          <a:bodyPr wrap="none">
            <a:spAutoFit/>
          </a:bodyPr>
          <a:lstStyle/>
          <a:p>
            <a:pPr>
              <a:lnSpc>
                <a:spcPct val="150000"/>
              </a:lnSpc>
            </a:pPr>
            <a:r>
              <a:rPr lang="ko-KR" altLang="ko-KR" sz="24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포스터</a:t>
            </a:r>
            <a:r>
              <a:rPr lang="en-US" altLang="ko-KR" sz="24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a:t>
            </a:r>
            <a:r>
              <a:rPr lang="ko-KR" altLang="ko-KR" sz="2400" b="1" dirty="0" err="1">
                <a:solidFill>
                  <a:srgbClr val="000000"/>
                </a:solidFill>
                <a:latin typeface="HY견명조" panose="02030600000101010101" pitchFamily="18" charset="-127"/>
                <a:ea typeface="HY견명조" panose="02030600000101010101" pitchFamily="18" charset="-127"/>
                <a:cs typeface="Arial" panose="020B0604020202020204" pitchFamily="34" charset="0"/>
              </a:rPr>
              <a:t>인포그래피</a:t>
            </a:r>
            <a:r>
              <a:rPr lang="ko-KR" altLang="ko-KR" sz="24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만들기</a:t>
            </a:r>
            <a:endParaRPr lang="ko-KR" altLang="en-US" sz="2400" b="1" dirty="0">
              <a:latin typeface="HY견명조" panose="02030600000101010101" pitchFamily="18" charset="-127"/>
              <a:ea typeface="HY견명조" panose="02030600000101010101" pitchFamily="18" charset="-127"/>
              <a:cs typeface="Times New Roman" panose="02020603050405020304" pitchFamily="18" charset="0"/>
            </a:endParaRPr>
          </a:p>
        </p:txBody>
      </p:sp>
      <p:sp>
        <p:nvSpPr>
          <p:cNvPr id="2" name="직사각형 1"/>
          <p:cNvSpPr/>
          <p:nvPr/>
        </p:nvSpPr>
        <p:spPr>
          <a:xfrm>
            <a:off x="983496" y="2326501"/>
            <a:ext cx="5768178" cy="4247317"/>
          </a:xfrm>
          <a:prstGeom prst="rect">
            <a:avLst/>
          </a:prstGeom>
        </p:spPr>
        <p:txBody>
          <a:bodyPr wrap="square">
            <a:spAutoFit/>
          </a:bodyPr>
          <a:lstStyle/>
          <a:p>
            <a:r>
              <a:rPr lang="ko-KR" altLang="ko-KR" dirty="0" err="1" smtClean="0">
                <a:solidFill>
                  <a:srgbClr val="000000"/>
                </a:solidFill>
                <a:latin typeface="HY견명조" panose="02030600000101010101" pitchFamily="18" charset="-127"/>
                <a:ea typeface="HY견명조" panose="02030600000101010101" pitchFamily="18" charset="-127"/>
                <a:cs typeface="Arial" panose="020B0604020202020204" pitchFamily="34" charset="0"/>
              </a:rPr>
              <a:t>오일파스타</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알리오 올리오</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를 </a:t>
            </a:r>
            <a:r>
              <a:rPr lang="ko-KR" altLang="ko-KR" dirty="0" err="1">
                <a:solidFill>
                  <a:srgbClr val="000000"/>
                </a:solidFill>
                <a:latin typeface="HY견명조" panose="02030600000101010101" pitchFamily="18" charset="-127"/>
                <a:ea typeface="HY견명조" panose="02030600000101010101" pitchFamily="18" charset="-127"/>
                <a:cs typeface="Arial" panose="020B0604020202020204" pitchFamily="34" charset="0"/>
              </a:rPr>
              <a:t>원팬으로</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만드는 레시피에 대한 </a:t>
            </a:r>
            <a:r>
              <a:rPr lang="ko-KR" altLang="ko-KR" dirty="0" err="1">
                <a:solidFill>
                  <a:srgbClr val="000000"/>
                </a:solidFill>
                <a:latin typeface="HY견명조" panose="02030600000101010101" pitchFamily="18" charset="-127"/>
                <a:ea typeface="HY견명조" panose="02030600000101010101" pitchFamily="18" charset="-127"/>
                <a:cs typeface="Arial" panose="020B0604020202020204" pitchFamily="34" charset="0"/>
              </a:rPr>
              <a:t>인포그래피를</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a:t>
            </a:r>
            <a:r>
              <a:rPr lang="ko-KR" altLang="en-US" b="1" dirty="0">
                <a:latin typeface="HY견명조" panose="02030600000101010101" pitchFamily="18" charset="-127"/>
                <a:ea typeface="HY견명조" panose="02030600000101010101" pitchFamily="18" charset="-127"/>
              </a:rPr>
              <a:t>흑백 신문 일러스트 스타일로 </a:t>
            </a:r>
            <a:r>
              <a:rPr lang="ko-KR" altLang="ko-KR" dirty="0" smtClean="0">
                <a:solidFill>
                  <a:srgbClr val="000000"/>
                </a:solidFill>
                <a:latin typeface="HY견명조" panose="02030600000101010101" pitchFamily="18" charset="-127"/>
                <a:ea typeface="HY견명조" panose="02030600000101010101" pitchFamily="18" charset="-127"/>
                <a:cs typeface="Arial" panose="020B0604020202020204" pitchFamily="34" charset="0"/>
              </a:rPr>
              <a:t>만들고 싶어</a:t>
            </a:r>
            <a:r>
              <a:rPr lang="en-US" altLang="ko-KR" dirty="0" smtClean="0">
                <a:solidFill>
                  <a:srgbClr val="000000"/>
                </a:solidFill>
                <a:latin typeface="HY견명조" panose="02030600000101010101" pitchFamily="18" charset="-127"/>
                <a:ea typeface="HY견명조" panose="02030600000101010101" pitchFamily="18" charset="-127"/>
                <a:cs typeface="Arial" panose="020B0604020202020204" pitchFamily="34" charset="0"/>
              </a:rPr>
              <a:t>:</a:t>
            </a:r>
            <a:br>
              <a:rPr lang="en-US" altLang="ko-KR" dirty="0" smtClean="0">
                <a:solidFill>
                  <a:srgbClr val="000000"/>
                </a:solidFill>
                <a:latin typeface="HY견명조" panose="02030600000101010101" pitchFamily="18" charset="-127"/>
                <a:ea typeface="HY견명조" panose="02030600000101010101" pitchFamily="18" charset="-127"/>
                <a:cs typeface="Arial" panose="020B0604020202020204" pitchFamily="34" charset="0"/>
              </a:rPr>
            </a:b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a:r>
            <a:b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b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1</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단계</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물</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700ml</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에 소금</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1/2</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티스푼을 넣고 마늘</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2</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개와 올리브유</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2</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스푼을 넣고 끓여</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a:t>
            </a:r>
            <a:b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b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2</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단계</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물이 끓으면 </a:t>
            </a:r>
            <a:r>
              <a:rPr lang="ko-KR" altLang="ko-KR" dirty="0" err="1">
                <a:solidFill>
                  <a:srgbClr val="000000"/>
                </a:solidFill>
                <a:latin typeface="HY견명조" panose="02030600000101010101" pitchFamily="18" charset="-127"/>
                <a:ea typeface="HY견명조" panose="02030600000101010101" pitchFamily="18" charset="-127"/>
                <a:cs typeface="Arial" panose="020B0604020202020204" pitchFamily="34" charset="0"/>
              </a:rPr>
              <a:t>링귀니면</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100</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그램을 넣고 물이 증발할 때까지 </a:t>
            </a:r>
            <a:r>
              <a:rPr lang="ko-KR" altLang="ko-KR" dirty="0" err="1">
                <a:solidFill>
                  <a:srgbClr val="000000"/>
                </a:solidFill>
                <a:latin typeface="HY견명조" panose="02030600000101010101" pitchFamily="18" charset="-127"/>
                <a:ea typeface="HY견명조" panose="02030600000101010101" pitchFamily="18" charset="-127"/>
                <a:cs typeface="Arial" panose="020B0604020202020204" pitchFamily="34" charset="0"/>
              </a:rPr>
              <a:t>강불에서</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끓여</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a:t>
            </a:r>
            <a:b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b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3</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단계</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국물이 자박해지면 불을 </a:t>
            </a:r>
            <a:r>
              <a:rPr lang="ko-KR" altLang="ko-KR" dirty="0" err="1">
                <a:solidFill>
                  <a:srgbClr val="000000"/>
                </a:solidFill>
                <a:latin typeface="HY견명조" panose="02030600000101010101" pitchFamily="18" charset="-127"/>
                <a:ea typeface="HY견명조" panose="02030600000101010101" pitchFamily="18" charset="-127"/>
                <a:cs typeface="Arial" panose="020B0604020202020204" pitchFamily="34" charset="0"/>
              </a:rPr>
              <a:t>약불로</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줄이고 올리브유</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1</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스푼을 추가로 넣고 섞어줘</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a:t>
            </a:r>
            <a:b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b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4</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단계</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그릇에 파스타를 담아주고 후추를 뿌려 마무리해</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a:t>
            </a:r>
            <a:b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br>
            <a:endParaRPr lang="en-US" altLang="ko-KR" dirty="0" smtClean="0">
              <a:solidFill>
                <a:srgbClr val="000000"/>
              </a:solidFill>
              <a:latin typeface="HY견명조" panose="02030600000101010101" pitchFamily="18" charset="-127"/>
              <a:ea typeface="HY견명조" panose="02030600000101010101" pitchFamily="18" charset="-127"/>
              <a:cs typeface="Arial" panose="020B0604020202020204" pitchFamily="34" charset="0"/>
            </a:endParaRPr>
          </a:p>
          <a:p>
            <a:r>
              <a:rPr lang="ko-KR" altLang="ko-KR" dirty="0" smtClean="0">
                <a:solidFill>
                  <a:srgbClr val="000000"/>
                </a:solidFill>
                <a:latin typeface="HY견명조" panose="02030600000101010101" pitchFamily="18" charset="-127"/>
                <a:ea typeface="HY견명조" panose="02030600000101010101" pitchFamily="18" charset="-127"/>
                <a:cs typeface="Arial" panose="020B0604020202020204" pitchFamily="34" charset="0"/>
              </a:rPr>
              <a:t>이 </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내용으로 포스터 느낌으로 만들어줘</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한글이 어려우면 영어로 써주되 알파벳이 깨지지 않도록 해줘</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a:t>
            </a:r>
            <a:endParaRPr lang="ko-KR" altLang="ko-KR" sz="1600" dirty="0">
              <a:effectLst/>
              <a:latin typeface="HY견명조" panose="02030600000101010101" pitchFamily="18" charset="-127"/>
              <a:ea typeface="HY견명조" panose="02030600000101010101" pitchFamily="18" charset="-127"/>
              <a:cs typeface="굴림" panose="020B0600000101010101" pitchFamily="50" charset="-127"/>
            </a:endParaRPr>
          </a:p>
        </p:txBody>
      </p:sp>
      <p:pic>
        <p:nvPicPr>
          <p:cNvPr id="3" name="그림 2"/>
          <p:cNvPicPr>
            <a:picLocks noChangeAspect="1"/>
          </p:cNvPicPr>
          <p:nvPr/>
        </p:nvPicPr>
        <p:blipFill>
          <a:blip r:embed="rId3"/>
          <a:stretch>
            <a:fillRect/>
          </a:stretch>
        </p:blipFill>
        <p:spPr>
          <a:xfrm>
            <a:off x="7832391" y="2326501"/>
            <a:ext cx="2708705" cy="4019369"/>
          </a:xfrm>
          <a:prstGeom prst="rect">
            <a:avLst/>
          </a:prstGeom>
        </p:spPr>
      </p:pic>
    </p:spTree>
    <p:extLst>
      <p:ext uri="{BB962C8B-B14F-4D97-AF65-F5344CB8AC3E}">
        <p14:creationId xmlns:p14="http://schemas.microsoft.com/office/powerpoint/2010/main" val="27939701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p:nvPr/>
        </p:nvSpPr>
        <p:spPr>
          <a:xfrm>
            <a:off x="547562" y="313158"/>
            <a:ext cx="11052559" cy="623697"/>
          </a:xfrm>
          <a:prstGeom prst="rect">
            <a:avLst/>
          </a:prstGeom>
        </p:spPr>
        <p:txBody>
          <a:bodyPr wrap="square" lIns="0" tIns="0" rIns="0" bIns="0" rtlCol="0" anchor="b">
            <a:spAutoFit/>
          </a:bodyPr>
          <a:lstStyle/>
          <a:p>
            <a:pPr>
              <a:lnSpc>
                <a:spcPct val="150000"/>
              </a:lnSpc>
            </a:pPr>
            <a:r>
              <a:rPr lang="ko-KR" altLang="ko-KR" sz="32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기존 자료로 삽화</a:t>
            </a:r>
            <a:r>
              <a:rPr lang="en-US" altLang="ko-KR" sz="32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a:t>
            </a:r>
            <a:r>
              <a:rPr lang="ko-KR" altLang="ko-KR" sz="32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만화 만들기</a:t>
            </a:r>
            <a:endParaRPr lang="ko-KR" altLang="en-US" sz="3200" b="1" dirty="0">
              <a:latin typeface="HY견명조" panose="02030600000101010101" pitchFamily="18" charset="-127"/>
              <a:ea typeface="HY견명조" panose="02030600000101010101" pitchFamily="18" charset="-127"/>
              <a:cs typeface="Times New Roman" panose="02020603050405020304" pitchFamily="18" charset="0"/>
            </a:endParaRPr>
          </a:p>
        </p:txBody>
      </p:sp>
      <p:sp>
        <p:nvSpPr>
          <p:cNvPr id="5" name="직사각형 4"/>
          <p:cNvSpPr/>
          <p:nvPr/>
        </p:nvSpPr>
        <p:spPr>
          <a:xfrm>
            <a:off x="4123575" y="1282490"/>
            <a:ext cx="3581430" cy="482120"/>
          </a:xfrm>
          <a:prstGeom prst="rect">
            <a:avLst/>
          </a:prstGeom>
        </p:spPr>
        <p:txBody>
          <a:bodyPr wrap="none">
            <a:spAutoFit/>
          </a:bodyPr>
          <a:lstStyle/>
          <a:p>
            <a:pPr>
              <a:lnSpc>
                <a:spcPct val="150000"/>
              </a:lnSpc>
            </a:pPr>
            <a:r>
              <a:rPr lang="ko-KR" altLang="ko-KR" sz="20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기존 자료로 삽화</a:t>
            </a:r>
            <a:r>
              <a:rPr lang="en-US" altLang="ko-KR" sz="20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a:t>
            </a:r>
            <a:r>
              <a:rPr lang="ko-KR" altLang="ko-KR" sz="20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만화 만들기</a:t>
            </a:r>
            <a:endParaRPr lang="ko-KR" altLang="en-US" sz="2000" b="1" dirty="0">
              <a:latin typeface="HY견명조" panose="02030600000101010101" pitchFamily="18" charset="-127"/>
              <a:ea typeface="HY견명조" panose="02030600000101010101" pitchFamily="18" charset="-127"/>
              <a:cs typeface="Times New Roman" panose="02020603050405020304" pitchFamily="18" charset="0"/>
            </a:endParaRPr>
          </a:p>
        </p:txBody>
      </p:sp>
      <p:sp>
        <p:nvSpPr>
          <p:cNvPr id="2" name="직사각형 1"/>
          <p:cNvSpPr/>
          <p:nvPr/>
        </p:nvSpPr>
        <p:spPr>
          <a:xfrm>
            <a:off x="923078" y="3498135"/>
            <a:ext cx="4610698" cy="2031325"/>
          </a:xfrm>
          <a:prstGeom prst="rect">
            <a:avLst/>
          </a:prstGeom>
        </p:spPr>
        <p:txBody>
          <a:bodyPr wrap="square">
            <a:spAutoFit/>
          </a:bodyPr>
          <a:lstStyle/>
          <a:p>
            <a:r>
              <a:rPr lang="en-US" altLang="ko-KR" dirty="0" smtClean="0">
                <a:solidFill>
                  <a:srgbClr val="000000"/>
                </a:solidFill>
                <a:latin typeface="HY견명조" panose="02030600000101010101" pitchFamily="18" charset="-127"/>
                <a:ea typeface="HY견명조" panose="02030600000101010101" pitchFamily="18" charset="-127"/>
                <a:cs typeface="Arial" panose="020B0604020202020204" pitchFamily="34" charset="0"/>
              </a:rPr>
              <a:t>1</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단계</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 </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위 자료로</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4</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컷 만화를 만들려고 해</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각 </a:t>
            </a:r>
            <a:r>
              <a:rPr lang="ko-KR" altLang="ko-KR" dirty="0" err="1">
                <a:solidFill>
                  <a:srgbClr val="000000"/>
                </a:solidFill>
                <a:latin typeface="HY견명조" panose="02030600000101010101" pitchFamily="18" charset="-127"/>
                <a:ea typeface="HY견명조" panose="02030600000101010101" pitchFamily="18" charset="-127"/>
                <a:cs typeface="Arial" panose="020B0604020202020204" pitchFamily="34" charset="0"/>
              </a:rPr>
              <a:t>컷별</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상황을 정리해봐</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위 내용에서 대사는 빼고 장면과 배경만 작성해</a:t>
            </a:r>
            <a:r>
              <a:rPr lang="en-US" altLang="ko-KR" dirty="0" smtClean="0">
                <a:solidFill>
                  <a:srgbClr val="000000"/>
                </a:solidFill>
                <a:latin typeface="HY견명조" panose="02030600000101010101" pitchFamily="18" charset="-127"/>
                <a:ea typeface="HY견명조" panose="02030600000101010101" pitchFamily="18" charset="-127"/>
                <a:cs typeface="Arial" panose="020B0604020202020204" pitchFamily="34" charset="0"/>
              </a:rPr>
              <a:t>.</a:t>
            </a:r>
          </a:p>
          <a:p>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a:r>
            <a:b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b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2</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단계</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 </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좋아</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이 내용을 갖고</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XXX(</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짱구</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a:t>
            </a:r>
            <a:r>
              <a:rPr lang="ko-KR" altLang="ko-KR" dirty="0" err="1">
                <a:solidFill>
                  <a:srgbClr val="000000"/>
                </a:solidFill>
                <a:latin typeface="HY견명조" panose="02030600000101010101" pitchFamily="18" charset="-127"/>
                <a:ea typeface="HY견명조" panose="02030600000101010101" pitchFamily="18" charset="-127"/>
                <a:cs typeface="Arial" panose="020B0604020202020204" pitchFamily="34" charset="0"/>
              </a:rPr>
              <a:t>도라에몽</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검정고무신 등</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스타일의</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 4</a:t>
            </a:r>
            <a:r>
              <a:rPr lang="ko-KR"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컷 만화를 생성해</a:t>
            </a:r>
            <a:r>
              <a:rPr lang="en-US" altLang="ko-KR" dirty="0">
                <a:solidFill>
                  <a:srgbClr val="000000"/>
                </a:solidFill>
                <a:latin typeface="HY견명조" panose="02030600000101010101" pitchFamily="18" charset="-127"/>
                <a:ea typeface="HY견명조" panose="02030600000101010101" pitchFamily="18" charset="-127"/>
                <a:cs typeface="Arial" panose="020B0604020202020204" pitchFamily="34" charset="0"/>
              </a:rPr>
              <a:t>.</a:t>
            </a:r>
            <a:endParaRPr lang="ko-KR" altLang="ko-KR" sz="1600" dirty="0">
              <a:effectLst/>
              <a:latin typeface="HY견명조" panose="02030600000101010101" pitchFamily="18" charset="-127"/>
              <a:ea typeface="HY견명조" panose="02030600000101010101" pitchFamily="18" charset="-127"/>
              <a:cs typeface="굴림" panose="020B0600000101010101" pitchFamily="50" charset="-127"/>
            </a:endParaRPr>
          </a:p>
        </p:txBody>
      </p:sp>
      <p:sp>
        <p:nvSpPr>
          <p:cNvPr id="3" name="직사각형 2"/>
          <p:cNvSpPr/>
          <p:nvPr/>
        </p:nvSpPr>
        <p:spPr>
          <a:xfrm>
            <a:off x="1163434" y="2284913"/>
            <a:ext cx="3409972" cy="369332"/>
          </a:xfrm>
          <a:prstGeom prst="rect">
            <a:avLst/>
          </a:prstGeom>
        </p:spPr>
        <p:txBody>
          <a:bodyPr wrap="none">
            <a:spAutoFit/>
          </a:bodyPr>
          <a:lstStyle/>
          <a:p>
            <a:r>
              <a:rPr lang="ko-KR" altLang="en-US" b="1" dirty="0">
                <a:latin typeface="Times New Roman" panose="02020603050405020304" pitchFamily="18" charset="0"/>
                <a:cs typeface="Times New Roman" panose="02020603050405020304" pitchFamily="18" charset="0"/>
              </a:rPr>
              <a:t>https://www.busan.go.kr/busanis</a:t>
            </a:r>
          </a:p>
        </p:txBody>
      </p:sp>
      <p:pic>
        <p:nvPicPr>
          <p:cNvPr id="14" name="그림 13"/>
          <p:cNvPicPr>
            <a:picLocks noChangeAspect="1"/>
          </p:cNvPicPr>
          <p:nvPr/>
        </p:nvPicPr>
        <p:blipFill>
          <a:blip r:embed="rId3"/>
          <a:stretch>
            <a:fillRect/>
          </a:stretch>
        </p:blipFill>
        <p:spPr>
          <a:xfrm>
            <a:off x="5783568" y="2654245"/>
            <a:ext cx="5710227" cy="3268090"/>
          </a:xfrm>
          <a:prstGeom prst="rect">
            <a:avLst/>
          </a:prstGeom>
          <a:ln>
            <a:solidFill>
              <a:schemeClr val="tx1"/>
            </a:solidFill>
          </a:ln>
        </p:spPr>
      </p:pic>
    </p:spTree>
    <p:extLst>
      <p:ext uri="{BB962C8B-B14F-4D97-AF65-F5344CB8AC3E}">
        <p14:creationId xmlns:p14="http://schemas.microsoft.com/office/powerpoint/2010/main" val="26361128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p:nvPr/>
        </p:nvSpPr>
        <p:spPr>
          <a:xfrm>
            <a:off x="547562" y="313158"/>
            <a:ext cx="11052559" cy="623697"/>
          </a:xfrm>
          <a:prstGeom prst="rect">
            <a:avLst/>
          </a:prstGeom>
        </p:spPr>
        <p:txBody>
          <a:bodyPr wrap="square" lIns="0" tIns="0" rIns="0" bIns="0" rtlCol="0" anchor="b">
            <a:spAutoFit/>
          </a:bodyPr>
          <a:lstStyle/>
          <a:p>
            <a:pPr>
              <a:lnSpc>
                <a:spcPct val="150000"/>
              </a:lnSpc>
            </a:pPr>
            <a:r>
              <a:rPr lang="ko-KR" altLang="ko-KR" sz="32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기존 자료로 삽화</a:t>
            </a:r>
            <a:r>
              <a:rPr lang="en-US" altLang="ko-KR" sz="32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a:t>
            </a:r>
            <a:r>
              <a:rPr lang="ko-KR" altLang="ko-KR" sz="32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만화 만들기</a:t>
            </a:r>
            <a:endParaRPr lang="ko-KR" altLang="en-US" sz="3200" b="1" dirty="0">
              <a:latin typeface="HY견명조" panose="02030600000101010101" pitchFamily="18" charset="-127"/>
              <a:ea typeface="HY견명조" panose="02030600000101010101" pitchFamily="18" charset="-127"/>
              <a:cs typeface="Times New Roman" panose="02020603050405020304" pitchFamily="18" charset="0"/>
            </a:endParaRPr>
          </a:p>
        </p:txBody>
      </p:sp>
      <p:sp>
        <p:nvSpPr>
          <p:cNvPr id="4" name="직사각형 3"/>
          <p:cNvSpPr/>
          <p:nvPr/>
        </p:nvSpPr>
        <p:spPr>
          <a:xfrm>
            <a:off x="4123575" y="1282490"/>
            <a:ext cx="3581430" cy="482120"/>
          </a:xfrm>
          <a:prstGeom prst="rect">
            <a:avLst/>
          </a:prstGeom>
        </p:spPr>
        <p:txBody>
          <a:bodyPr wrap="none">
            <a:spAutoFit/>
          </a:bodyPr>
          <a:lstStyle/>
          <a:p>
            <a:pPr>
              <a:lnSpc>
                <a:spcPct val="150000"/>
              </a:lnSpc>
            </a:pPr>
            <a:r>
              <a:rPr lang="ko-KR" altLang="ko-KR" sz="20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기존 자료로 삽화</a:t>
            </a:r>
            <a:r>
              <a:rPr lang="en-US" altLang="ko-KR" sz="20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a:t>
            </a:r>
            <a:r>
              <a:rPr lang="ko-KR" altLang="ko-KR" sz="20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만화 만들기</a:t>
            </a:r>
            <a:endParaRPr lang="ko-KR" altLang="en-US" sz="2000" b="1" dirty="0">
              <a:latin typeface="HY견명조" panose="02030600000101010101" pitchFamily="18" charset="-127"/>
              <a:ea typeface="HY견명조" panose="02030600000101010101" pitchFamily="18" charset="-127"/>
              <a:cs typeface="Times New Roman" panose="02020603050405020304" pitchFamily="18" charset="0"/>
            </a:endParaRPr>
          </a:p>
        </p:txBody>
      </p:sp>
      <p:pic>
        <p:nvPicPr>
          <p:cNvPr id="2" name="그림 1"/>
          <p:cNvPicPr>
            <a:picLocks noChangeAspect="1"/>
          </p:cNvPicPr>
          <p:nvPr/>
        </p:nvPicPr>
        <p:blipFill>
          <a:blip r:embed="rId3"/>
          <a:stretch>
            <a:fillRect/>
          </a:stretch>
        </p:blipFill>
        <p:spPr>
          <a:xfrm>
            <a:off x="7558355" y="2110245"/>
            <a:ext cx="3137998" cy="4618489"/>
          </a:xfrm>
          <a:prstGeom prst="rect">
            <a:avLst/>
          </a:prstGeom>
        </p:spPr>
      </p:pic>
      <p:sp>
        <p:nvSpPr>
          <p:cNvPr id="6" name="직사각형 5"/>
          <p:cNvSpPr/>
          <p:nvPr/>
        </p:nvSpPr>
        <p:spPr>
          <a:xfrm>
            <a:off x="910856" y="2025908"/>
            <a:ext cx="5638800" cy="4832092"/>
          </a:xfrm>
          <a:prstGeom prst="rect">
            <a:avLst/>
          </a:prstGeom>
        </p:spPr>
        <p:txBody>
          <a:bodyPr wrap="square">
            <a:spAutoFit/>
          </a:bodyPr>
          <a:lstStyle/>
          <a:p>
            <a:r>
              <a:rPr lang="en-US" altLang="ko-KR" sz="1400" b="1" dirty="0">
                <a:latin typeface="HY견명조" panose="02030600000101010101" pitchFamily="18" charset="-127"/>
                <a:ea typeface="HY견명조" panose="02030600000101010101" pitchFamily="18" charset="-127"/>
              </a:rPr>
              <a:t>1</a:t>
            </a:r>
            <a:r>
              <a:rPr lang="ko-KR" altLang="en-US" sz="1400" b="1" dirty="0">
                <a:latin typeface="HY견명조" panose="02030600000101010101" pitchFamily="18" charset="-127"/>
                <a:ea typeface="HY견명조" panose="02030600000101010101" pitchFamily="18" charset="-127"/>
              </a:rPr>
              <a:t>컷</a:t>
            </a:r>
            <a:r>
              <a:rPr lang="en-US" altLang="ko-KR" sz="1400" b="1" dirty="0">
                <a:latin typeface="HY견명조" panose="02030600000101010101" pitchFamily="18" charset="-127"/>
                <a:ea typeface="HY견명조" panose="02030600000101010101" pitchFamily="18" charset="-127"/>
              </a:rPr>
              <a:t>: </a:t>
            </a:r>
            <a:r>
              <a:rPr lang="ko-KR" altLang="en-US" sz="1400" b="1" dirty="0">
                <a:latin typeface="HY견명조" panose="02030600000101010101" pitchFamily="18" charset="-127"/>
                <a:ea typeface="HY견명조" panose="02030600000101010101" pitchFamily="18" charset="-127"/>
              </a:rPr>
              <a:t>바다의 생동감과 무역의 현장</a:t>
            </a:r>
          </a:p>
          <a:p>
            <a:r>
              <a:rPr lang="ko-KR" altLang="en-US" sz="1400" b="1" dirty="0">
                <a:latin typeface="HY견명조" panose="02030600000101010101" pitchFamily="18" charset="-127"/>
                <a:ea typeface="HY견명조" panose="02030600000101010101" pitchFamily="18" charset="-127"/>
              </a:rPr>
              <a:t>장면</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해운대 해변에서 사람들이 서핑하고</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젊은이들이 모래사장에서 음악과 춤을 즐기고 있음</a:t>
            </a:r>
          </a:p>
          <a:p>
            <a:r>
              <a:rPr lang="ko-KR" altLang="en-US" sz="1400" b="1" dirty="0">
                <a:latin typeface="HY견명조" panose="02030600000101010101" pitchFamily="18" charset="-127"/>
                <a:ea typeface="HY견명조" panose="02030600000101010101" pitchFamily="18" charset="-127"/>
              </a:rPr>
              <a:t>배경</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멀리 보이는 항구에는 수많은 컨테이너와 대형 선박이 늘어서 있고</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고층 마천루들이 하늘을 가르고 </a:t>
            </a:r>
            <a:r>
              <a:rPr lang="ko-KR" altLang="en-US" sz="1400" dirty="0" smtClean="0">
                <a:latin typeface="HY견명조" panose="02030600000101010101" pitchFamily="18" charset="-127"/>
                <a:ea typeface="HY견명조" panose="02030600000101010101" pitchFamily="18" charset="-127"/>
              </a:rPr>
              <a:t>있음</a:t>
            </a:r>
            <a:endParaRPr lang="en-US" altLang="ko-KR" sz="1400" dirty="0" smtClean="0">
              <a:latin typeface="HY견명조" panose="02030600000101010101" pitchFamily="18" charset="-127"/>
              <a:ea typeface="HY견명조" panose="02030600000101010101" pitchFamily="18" charset="-127"/>
            </a:endParaRPr>
          </a:p>
          <a:p>
            <a:endParaRPr lang="en-US" altLang="ko-KR" sz="1400" dirty="0" smtClean="0">
              <a:latin typeface="HY견명조" panose="02030600000101010101" pitchFamily="18" charset="-127"/>
              <a:ea typeface="HY견명조" panose="02030600000101010101" pitchFamily="18" charset="-127"/>
            </a:endParaRPr>
          </a:p>
          <a:p>
            <a:r>
              <a:rPr lang="en-US" altLang="ko-KR" sz="1400" b="1" dirty="0">
                <a:latin typeface="HY견명조" panose="02030600000101010101" pitchFamily="18" charset="-127"/>
                <a:ea typeface="HY견명조" panose="02030600000101010101" pitchFamily="18" charset="-127"/>
              </a:rPr>
              <a:t>2</a:t>
            </a:r>
            <a:r>
              <a:rPr lang="ko-KR" altLang="en-US" sz="1400" b="1" dirty="0">
                <a:latin typeface="HY견명조" panose="02030600000101010101" pitchFamily="18" charset="-127"/>
                <a:ea typeface="HY견명조" panose="02030600000101010101" pitchFamily="18" charset="-127"/>
              </a:rPr>
              <a:t>컷</a:t>
            </a:r>
            <a:r>
              <a:rPr lang="en-US" altLang="ko-KR" sz="1400" b="1" dirty="0">
                <a:latin typeface="HY견명조" panose="02030600000101010101" pitchFamily="18" charset="-127"/>
                <a:ea typeface="HY견명조" panose="02030600000101010101" pitchFamily="18" charset="-127"/>
              </a:rPr>
              <a:t>: </a:t>
            </a:r>
            <a:r>
              <a:rPr lang="ko-KR" altLang="en-US" sz="1400" b="1" dirty="0">
                <a:latin typeface="HY견명조" panose="02030600000101010101" pitchFamily="18" charset="-127"/>
                <a:ea typeface="HY견명조" panose="02030600000101010101" pitchFamily="18" charset="-127"/>
              </a:rPr>
              <a:t>피란과 부활의 역사</a:t>
            </a:r>
          </a:p>
          <a:p>
            <a:r>
              <a:rPr lang="ko-KR" altLang="en-US" sz="1400" b="1" dirty="0">
                <a:latin typeface="HY견명조" panose="02030600000101010101" pitchFamily="18" charset="-127"/>
                <a:ea typeface="HY견명조" panose="02030600000101010101" pitchFamily="18" charset="-127"/>
              </a:rPr>
              <a:t>장면</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한국전쟁 피란민들이 낙동강을 건너며 </a:t>
            </a:r>
            <a:r>
              <a:rPr lang="ko-KR" altLang="en-US" sz="1400" dirty="0" err="1">
                <a:latin typeface="HY견명조" panose="02030600000101010101" pitchFamily="18" charset="-127"/>
                <a:ea typeface="HY견명조" panose="02030600000101010101" pitchFamily="18" charset="-127"/>
              </a:rPr>
              <a:t>움막촌을</a:t>
            </a:r>
            <a:r>
              <a:rPr lang="ko-KR" altLang="en-US" sz="1400" dirty="0">
                <a:latin typeface="HY견명조" panose="02030600000101010101" pitchFamily="18" charset="-127"/>
                <a:ea typeface="HY견명조" panose="02030600000101010101" pitchFamily="18" charset="-127"/>
              </a:rPr>
              <a:t> 꾸리는 모습</a:t>
            </a:r>
          </a:p>
          <a:p>
            <a:r>
              <a:rPr lang="ko-KR" altLang="en-US" sz="1400" b="1" dirty="0">
                <a:latin typeface="HY견명조" panose="02030600000101010101" pitchFamily="18" charset="-127"/>
                <a:ea typeface="HY견명조" panose="02030600000101010101" pitchFamily="18" charset="-127"/>
              </a:rPr>
              <a:t>배경</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가파른 산 중턱에는 </a:t>
            </a:r>
            <a:r>
              <a:rPr lang="ko-KR" altLang="en-US" sz="1400" dirty="0" err="1">
                <a:latin typeface="HY견명조" panose="02030600000101010101" pitchFamily="18" charset="-127"/>
                <a:ea typeface="HY견명조" panose="02030600000101010101" pitchFamily="18" charset="-127"/>
              </a:rPr>
              <a:t>피란민촌이</a:t>
            </a:r>
            <a:r>
              <a:rPr lang="ko-KR" altLang="en-US" sz="1400" dirty="0">
                <a:latin typeface="HY견명조" panose="02030600000101010101" pitchFamily="18" charset="-127"/>
                <a:ea typeface="HY견명조" panose="02030600000101010101" pitchFamily="18" charset="-127"/>
              </a:rPr>
              <a:t> 형성되어 있고</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아래로는 낙동강이 평화를 지키는 듯 흐르고 있음</a:t>
            </a:r>
          </a:p>
          <a:p>
            <a:endParaRPr lang="en-US" altLang="ko-KR" sz="1400" dirty="0" smtClean="0">
              <a:latin typeface="HY견명조" panose="02030600000101010101" pitchFamily="18" charset="-127"/>
              <a:ea typeface="HY견명조" panose="02030600000101010101" pitchFamily="18" charset="-127"/>
            </a:endParaRPr>
          </a:p>
          <a:p>
            <a:r>
              <a:rPr lang="en-US" altLang="ko-KR" sz="1400" b="1" dirty="0">
                <a:latin typeface="HY견명조" panose="02030600000101010101" pitchFamily="18" charset="-127"/>
                <a:ea typeface="HY견명조" panose="02030600000101010101" pitchFamily="18" charset="-127"/>
              </a:rPr>
              <a:t>3</a:t>
            </a:r>
            <a:r>
              <a:rPr lang="ko-KR" altLang="en-US" sz="1400" b="1" dirty="0">
                <a:latin typeface="HY견명조" panose="02030600000101010101" pitchFamily="18" charset="-127"/>
                <a:ea typeface="HY견명조" panose="02030600000101010101" pitchFamily="18" charset="-127"/>
              </a:rPr>
              <a:t>컷</a:t>
            </a:r>
            <a:r>
              <a:rPr lang="en-US" altLang="ko-KR" sz="1400" b="1" dirty="0">
                <a:latin typeface="HY견명조" panose="02030600000101010101" pitchFamily="18" charset="-127"/>
                <a:ea typeface="HY견명조" panose="02030600000101010101" pitchFamily="18" charset="-127"/>
              </a:rPr>
              <a:t>: </a:t>
            </a:r>
            <a:r>
              <a:rPr lang="ko-KR" altLang="en-US" sz="1400" b="1" dirty="0">
                <a:latin typeface="HY견명조" panose="02030600000101010101" pitchFamily="18" charset="-127"/>
                <a:ea typeface="HY견명조" panose="02030600000101010101" pitchFamily="18" charset="-127"/>
              </a:rPr>
              <a:t>문화예술과 도시의 대전환</a:t>
            </a:r>
          </a:p>
          <a:p>
            <a:r>
              <a:rPr lang="ko-KR" altLang="en-US" sz="1400" b="1" dirty="0">
                <a:latin typeface="HY견명조" panose="02030600000101010101" pitchFamily="18" charset="-127"/>
                <a:ea typeface="HY견명조" panose="02030600000101010101" pitchFamily="18" charset="-127"/>
              </a:rPr>
              <a:t>장면</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거리공연을 감상하는 시민들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야외 영화제 장면과 도시 스카이라인을 배경으로 사진을 찍는 관광객들</a:t>
            </a:r>
          </a:p>
          <a:p>
            <a:r>
              <a:rPr lang="ko-KR" altLang="en-US" sz="1400" b="1" dirty="0">
                <a:latin typeface="HY견명조" panose="02030600000101010101" pitchFamily="18" charset="-127"/>
                <a:ea typeface="HY견명조" panose="02030600000101010101" pitchFamily="18" charset="-127"/>
              </a:rPr>
              <a:t>배경</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밤하늘에 불꽃축제가 펼쳐지고 있으며</a:t>
            </a:r>
            <a:r>
              <a:rPr lang="en-US" altLang="ko-KR"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광안대교와</a:t>
            </a:r>
            <a:r>
              <a:rPr lang="ko-KR" altLang="en-US" sz="1400" dirty="0">
                <a:latin typeface="HY견명조" panose="02030600000101010101" pitchFamily="18" charset="-127"/>
                <a:ea typeface="HY견명조" panose="02030600000101010101" pitchFamily="18" charset="-127"/>
              </a:rPr>
              <a:t> 미래지향적 마천루들이 조화를 이루며 빛나고 있음</a:t>
            </a:r>
          </a:p>
          <a:p>
            <a:endParaRPr lang="en-US" altLang="ko-KR" sz="1400" dirty="0" smtClean="0">
              <a:latin typeface="HY견명조" panose="02030600000101010101" pitchFamily="18" charset="-127"/>
              <a:ea typeface="HY견명조" panose="02030600000101010101" pitchFamily="18" charset="-127"/>
            </a:endParaRPr>
          </a:p>
          <a:p>
            <a:r>
              <a:rPr lang="en-US" altLang="ko-KR" sz="1400" b="1" dirty="0">
                <a:latin typeface="HY견명조" panose="02030600000101010101" pitchFamily="18" charset="-127"/>
                <a:ea typeface="HY견명조" panose="02030600000101010101" pitchFamily="18" charset="-127"/>
              </a:rPr>
              <a:t>4</a:t>
            </a:r>
            <a:r>
              <a:rPr lang="ko-KR" altLang="en-US" sz="1400" b="1" dirty="0">
                <a:latin typeface="HY견명조" panose="02030600000101010101" pitchFamily="18" charset="-127"/>
                <a:ea typeface="HY견명조" panose="02030600000101010101" pitchFamily="18" charset="-127"/>
              </a:rPr>
              <a:t>컷</a:t>
            </a:r>
            <a:r>
              <a:rPr lang="en-US" altLang="ko-KR" sz="1400" b="1" dirty="0">
                <a:latin typeface="HY견명조" panose="02030600000101010101" pitchFamily="18" charset="-127"/>
                <a:ea typeface="HY견명조" panose="02030600000101010101" pitchFamily="18" charset="-127"/>
              </a:rPr>
              <a:t>: ‘</a:t>
            </a:r>
            <a:r>
              <a:rPr lang="ko-KR" altLang="en-US" sz="1400" b="1" dirty="0">
                <a:latin typeface="HY견명조" panose="02030600000101010101" pitchFamily="18" charset="-127"/>
                <a:ea typeface="HY견명조" panose="02030600000101010101" pitchFamily="18" charset="-127"/>
              </a:rPr>
              <a:t>가마솥 </a:t>
            </a:r>
            <a:r>
              <a:rPr lang="ko-KR" altLang="en-US" sz="1400" b="1" dirty="0" err="1">
                <a:latin typeface="HY견명조" panose="02030600000101010101" pitchFamily="18" charset="-127"/>
                <a:ea typeface="HY견명조" panose="02030600000101010101" pitchFamily="18" charset="-127"/>
              </a:rPr>
              <a:t>도시’의</a:t>
            </a:r>
            <a:r>
              <a:rPr lang="ko-KR" altLang="en-US" sz="1400" b="1" dirty="0">
                <a:latin typeface="HY견명조" panose="02030600000101010101" pitchFamily="18" charset="-127"/>
                <a:ea typeface="HY견명조" panose="02030600000101010101" pitchFamily="18" charset="-127"/>
              </a:rPr>
              <a:t> 상징적 은유</a:t>
            </a:r>
          </a:p>
          <a:p>
            <a:r>
              <a:rPr lang="ko-KR" altLang="en-US" sz="1400" b="1" dirty="0">
                <a:latin typeface="HY견명조" panose="02030600000101010101" pitchFamily="18" charset="-127"/>
                <a:ea typeface="HY견명조" panose="02030600000101010101" pitchFamily="18" charset="-127"/>
              </a:rPr>
              <a:t>장면</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커다란 가마솥 안에 다양한 재료</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전통</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현대</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예술</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무역</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피란 역사 등</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가 보글보글 끓고 있음</a:t>
            </a:r>
          </a:p>
          <a:p>
            <a:r>
              <a:rPr lang="ko-KR" altLang="en-US" sz="1400" b="1" dirty="0">
                <a:latin typeface="HY견명조" panose="02030600000101010101" pitchFamily="18" charset="-127"/>
                <a:ea typeface="HY견명조" panose="02030600000101010101" pitchFamily="18" charset="-127"/>
              </a:rPr>
              <a:t>배경</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가마솥 주변에는 </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釜山</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이라는 한자가 떠오르고</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그 위에 다이내믹하게 융합된 도시의 모습이 하늘로 </a:t>
            </a:r>
            <a:r>
              <a:rPr lang="ko-KR" altLang="en-US" sz="1400" dirty="0" smtClean="0">
                <a:latin typeface="HY견명조" panose="02030600000101010101" pitchFamily="18" charset="-127"/>
                <a:ea typeface="HY견명조" panose="02030600000101010101" pitchFamily="18" charset="-127"/>
              </a:rPr>
              <a:t>솟아오름</a:t>
            </a:r>
            <a:endParaRPr lang="ko-KR" altLang="en-US" sz="1400" dirty="0">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42379557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3"/>
          <a:stretch>
            <a:fillRect/>
          </a:stretch>
        </p:blipFill>
        <p:spPr>
          <a:xfrm>
            <a:off x="6508842" y="1922189"/>
            <a:ext cx="2574083" cy="2965344"/>
          </a:xfrm>
          <a:prstGeom prst="rect">
            <a:avLst/>
          </a:prstGeom>
        </p:spPr>
      </p:pic>
      <p:sp>
        <p:nvSpPr>
          <p:cNvPr id="9" name="TextBox 2"/>
          <p:cNvSpPr txBox="1"/>
          <p:nvPr/>
        </p:nvSpPr>
        <p:spPr>
          <a:xfrm>
            <a:off x="547562" y="313158"/>
            <a:ext cx="11052559" cy="623697"/>
          </a:xfrm>
          <a:prstGeom prst="rect">
            <a:avLst/>
          </a:prstGeom>
        </p:spPr>
        <p:txBody>
          <a:bodyPr wrap="square" lIns="0" tIns="0" rIns="0" bIns="0" rtlCol="0" anchor="b">
            <a:spAutoFit/>
          </a:bodyPr>
          <a:lstStyle/>
          <a:p>
            <a:pPr>
              <a:lnSpc>
                <a:spcPct val="150000"/>
              </a:lnSpc>
            </a:pPr>
            <a:r>
              <a:rPr lang="ko-KR" altLang="en-US" sz="3200" b="1" dirty="0">
                <a:solidFill>
                  <a:srgbClr val="000000"/>
                </a:solidFill>
                <a:latin typeface="HY견명조" panose="02030600000101010101" pitchFamily="18" charset="-127"/>
                <a:ea typeface="HY견명조" panose="02030600000101010101" pitchFamily="18" charset="-127"/>
                <a:cs typeface="Arial" panose="020B0604020202020204" pitchFamily="34" charset="0"/>
              </a:rPr>
              <a:t>스케치 기반 이미지 생성</a:t>
            </a:r>
            <a:endParaRPr lang="ko-KR" altLang="en-US" sz="3200" b="1" dirty="0">
              <a:latin typeface="HY견명조" panose="02030600000101010101" pitchFamily="18" charset="-127"/>
              <a:ea typeface="HY견명조" panose="02030600000101010101" pitchFamily="18" charset="-127"/>
              <a:cs typeface="Times New Roman" panose="02020603050405020304" pitchFamily="18" charset="0"/>
            </a:endParaRPr>
          </a:p>
        </p:txBody>
      </p:sp>
      <p:sp>
        <p:nvSpPr>
          <p:cNvPr id="4" name="직사각형 3"/>
          <p:cNvSpPr/>
          <p:nvPr/>
        </p:nvSpPr>
        <p:spPr>
          <a:xfrm>
            <a:off x="4474457" y="1282490"/>
            <a:ext cx="2951449" cy="553998"/>
          </a:xfrm>
          <a:prstGeom prst="rect">
            <a:avLst/>
          </a:prstGeom>
        </p:spPr>
        <p:txBody>
          <a:bodyPr wrap="none">
            <a:spAutoFit/>
          </a:bodyPr>
          <a:lstStyle/>
          <a:p>
            <a:pPr>
              <a:lnSpc>
                <a:spcPct val="150000"/>
              </a:lnSpc>
            </a:pPr>
            <a:r>
              <a:rPr lang="ko-KR" altLang="en-US" sz="2000" b="1" dirty="0" smtClean="0">
                <a:solidFill>
                  <a:srgbClr val="000000"/>
                </a:solidFill>
                <a:latin typeface="HY견명조" panose="02030600000101010101" pitchFamily="18" charset="-127"/>
                <a:ea typeface="HY견명조" panose="02030600000101010101" pitchFamily="18" charset="-127"/>
                <a:cs typeface="Arial" panose="020B0604020202020204" pitchFamily="34" charset="0"/>
              </a:rPr>
              <a:t>스케치 기반 이미지 생성</a:t>
            </a:r>
            <a:endParaRPr lang="ko-KR" altLang="en-US" sz="2000" b="1" dirty="0">
              <a:latin typeface="HY견명조" panose="02030600000101010101" pitchFamily="18" charset="-127"/>
              <a:ea typeface="HY견명조" panose="02030600000101010101" pitchFamily="18" charset="-127"/>
              <a:cs typeface="Times New Roman" panose="02020603050405020304" pitchFamily="18" charset="0"/>
            </a:endParaRPr>
          </a:p>
        </p:txBody>
      </p:sp>
      <p:sp>
        <p:nvSpPr>
          <p:cNvPr id="3" name="직사각형 2"/>
          <p:cNvSpPr/>
          <p:nvPr/>
        </p:nvSpPr>
        <p:spPr>
          <a:xfrm>
            <a:off x="737135" y="2821822"/>
            <a:ext cx="6096000" cy="3477875"/>
          </a:xfrm>
          <a:prstGeom prst="rect">
            <a:avLst/>
          </a:prstGeom>
        </p:spPr>
        <p:txBody>
          <a:bodyPr>
            <a:spAutoFit/>
          </a:bodyPr>
          <a:lstStyle/>
          <a:p>
            <a:r>
              <a:rPr lang="ko-KR" altLang="en-US" sz="2000" b="1" dirty="0" smtClean="0">
                <a:latin typeface="HY견명조" panose="02030600000101010101" pitchFamily="18" charset="-127"/>
                <a:ea typeface="HY견명조" panose="02030600000101010101" pitchFamily="18" charset="-127"/>
              </a:rPr>
              <a:t>직접 </a:t>
            </a:r>
            <a:r>
              <a:rPr lang="ko-KR" altLang="en-US" sz="2000" b="1" dirty="0">
                <a:latin typeface="HY견명조" panose="02030600000101010101" pitchFamily="18" charset="-127"/>
                <a:ea typeface="HY견명조" panose="02030600000101010101" pitchFamily="18" charset="-127"/>
              </a:rPr>
              <a:t>그린 스케치 → 실사 이미지</a:t>
            </a:r>
          </a:p>
          <a:p>
            <a:endParaRPr lang="ko-KR" altLang="en-US" sz="2000" b="1" dirty="0">
              <a:latin typeface="HY견명조" panose="02030600000101010101" pitchFamily="18" charset="-127"/>
              <a:ea typeface="HY견명조" panose="02030600000101010101" pitchFamily="18" charset="-127"/>
            </a:endParaRPr>
          </a:p>
          <a:p>
            <a:r>
              <a:rPr lang="ko-KR" altLang="en-US" sz="2000" b="1" dirty="0" smtClean="0">
                <a:latin typeface="HY견명조" panose="02030600000101010101" pitchFamily="18" charset="-127"/>
                <a:ea typeface="HY견명조" panose="02030600000101010101" pitchFamily="18" charset="-127"/>
              </a:rPr>
              <a:t>실습 </a:t>
            </a:r>
            <a:r>
              <a:rPr lang="ko-KR" altLang="en-US" sz="2000" b="1" dirty="0">
                <a:latin typeface="HY견명조" panose="02030600000101010101" pitchFamily="18" charset="-127"/>
                <a:ea typeface="HY견명조" panose="02030600000101010101" pitchFamily="18" charset="-127"/>
              </a:rPr>
              <a:t>팁</a:t>
            </a:r>
          </a:p>
          <a:p>
            <a:r>
              <a:rPr lang="ko-KR" altLang="en-US" sz="2000" b="1" dirty="0">
                <a:latin typeface="HY견명조" panose="02030600000101010101" pitchFamily="18" charset="-127"/>
                <a:ea typeface="HY견명조" panose="02030600000101010101" pitchFamily="18" charset="-127"/>
              </a:rPr>
              <a:t>- 굵은 선, 명확한 윤곽</a:t>
            </a:r>
          </a:p>
          <a:p>
            <a:r>
              <a:rPr lang="ko-KR" altLang="en-US" sz="2000" b="1" dirty="0">
                <a:latin typeface="HY견명조" panose="02030600000101010101" pitchFamily="18" charset="-127"/>
                <a:ea typeface="HY견명조" panose="02030600000101010101" pitchFamily="18" charset="-127"/>
              </a:rPr>
              <a:t>- 배경 없는 이미지 (흰 바탕 추천)</a:t>
            </a:r>
          </a:p>
          <a:p>
            <a:endParaRPr lang="ko-KR" altLang="en-US" sz="2000" b="1" dirty="0">
              <a:latin typeface="HY견명조" panose="02030600000101010101" pitchFamily="18" charset="-127"/>
              <a:ea typeface="HY견명조" panose="02030600000101010101" pitchFamily="18" charset="-127"/>
            </a:endParaRPr>
          </a:p>
          <a:p>
            <a:r>
              <a:rPr lang="ko-KR" altLang="en-US" sz="2000" b="1" dirty="0" smtClean="0">
                <a:latin typeface="HY견명조" panose="02030600000101010101" pitchFamily="18" charset="-127"/>
                <a:ea typeface="HY견명조" panose="02030600000101010101" pitchFamily="18" charset="-127"/>
              </a:rPr>
              <a:t>프롬프트 </a:t>
            </a:r>
            <a:r>
              <a:rPr lang="ko-KR" altLang="en-US" sz="2000" b="1" dirty="0">
                <a:latin typeface="HY견명조" panose="02030600000101010101" pitchFamily="18" charset="-127"/>
                <a:ea typeface="HY견명조" panose="02030600000101010101" pitchFamily="18" charset="-127"/>
              </a:rPr>
              <a:t>예시</a:t>
            </a:r>
          </a:p>
          <a:p>
            <a:r>
              <a:rPr lang="ko-KR" altLang="en-US" sz="2000" b="1" dirty="0" smtClean="0">
                <a:latin typeface="HY견명조" panose="02030600000101010101" pitchFamily="18" charset="-127"/>
                <a:ea typeface="HY견명조" panose="02030600000101010101" pitchFamily="18" charset="-127"/>
              </a:rPr>
              <a:t>"</a:t>
            </a:r>
            <a:r>
              <a:rPr lang="ko-KR" altLang="en-US" sz="2000" b="1" dirty="0">
                <a:latin typeface="HY견명조" panose="02030600000101010101" pitchFamily="18" charset="-127"/>
                <a:ea typeface="HY견명조" panose="02030600000101010101" pitchFamily="18" charset="-127"/>
              </a:rPr>
              <a:t>이 스케치에 맞춰 </a:t>
            </a:r>
            <a:r>
              <a:rPr lang="ko-KR" altLang="en-US" sz="2000" b="1" dirty="0" smtClean="0">
                <a:latin typeface="HY견명조" panose="02030600000101010101" pitchFamily="18" charset="-127"/>
                <a:ea typeface="HY견명조" panose="02030600000101010101" pitchFamily="18" charset="-127"/>
              </a:rPr>
              <a:t>새벽 나무 위에 앉아서 성찰하는 부엉이의 </a:t>
            </a:r>
            <a:r>
              <a:rPr lang="ko-KR" altLang="en-US" sz="2000" b="1" dirty="0">
                <a:latin typeface="HY견명조" panose="02030600000101010101" pitchFamily="18" charset="-127"/>
                <a:ea typeface="HY견명조" panose="02030600000101010101" pitchFamily="18" charset="-127"/>
              </a:rPr>
              <a:t>이미지를 만들어줘. 사실적인 스타일로."</a:t>
            </a:r>
          </a:p>
          <a:p>
            <a:endParaRPr lang="ko-KR" altLang="en-US" sz="2000" b="1" dirty="0">
              <a:latin typeface="HY견명조" panose="02030600000101010101" pitchFamily="18" charset="-127"/>
              <a:ea typeface="HY견명조" panose="02030600000101010101" pitchFamily="18" charset="-127"/>
            </a:endParaRPr>
          </a:p>
          <a:p>
            <a:r>
              <a:rPr lang="ko-KR" altLang="en-US" sz="2000" b="1" dirty="0" smtClean="0">
                <a:latin typeface="HY견명조" panose="02030600000101010101" pitchFamily="18" charset="-127"/>
                <a:ea typeface="HY견명조" panose="02030600000101010101" pitchFamily="18" charset="-127"/>
              </a:rPr>
              <a:t>사진 </a:t>
            </a:r>
            <a:r>
              <a:rPr lang="ko-KR" altLang="en-US" sz="2000" b="1" dirty="0">
                <a:latin typeface="HY견명조" panose="02030600000101010101" pitchFamily="18" charset="-127"/>
                <a:ea typeface="HY견명조" panose="02030600000101010101" pitchFamily="18" charset="-127"/>
              </a:rPr>
              <a:t>사용이 어려운 상황에서 유용</a:t>
            </a:r>
          </a:p>
        </p:txBody>
      </p:sp>
      <p:pic>
        <p:nvPicPr>
          <p:cNvPr id="7" name="그림 6"/>
          <p:cNvPicPr>
            <a:picLocks noChangeAspect="1"/>
          </p:cNvPicPr>
          <p:nvPr/>
        </p:nvPicPr>
        <p:blipFill>
          <a:blip r:embed="rId4"/>
          <a:stretch>
            <a:fillRect/>
          </a:stretch>
        </p:blipFill>
        <p:spPr>
          <a:xfrm>
            <a:off x="8918119" y="2821822"/>
            <a:ext cx="2514729" cy="3778444"/>
          </a:xfrm>
          <a:prstGeom prst="rect">
            <a:avLst/>
          </a:prstGeom>
        </p:spPr>
      </p:pic>
    </p:spTree>
    <p:extLst>
      <p:ext uri="{BB962C8B-B14F-4D97-AF65-F5344CB8AC3E}">
        <p14:creationId xmlns:p14="http://schemas.microsoft.com/office/powerpoint/2010/main" val="19931140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5491</TotalTime>
  <Words>2936</Words>
  <Application>Microsoft Office PowerPoint</Application>
  <PresentationFormat>와이드스크린</PresentationFormat>
  <Paragraphs>336</Paragraphs>
  <Slides>44</Slides>
  <Notes>43</Notes>
  <HiddenSlides>0</HiddenSlides>
  <MMClips>3</MMClips>
  <ScaleCrop>false</ScaleCrop>
  <HeadingPairs>
    <vt:vector size="6" baseType="variant">
      <vt:variant>
        <vt:lpstr>사용한 글꼴</vt:lpstr>
      </vt:variant>
      <vt:variant>
        <vt:i4>14</vt:i4>
      </vt:variant>
      <vt:variant>
        <vt:lpstr>테마</vt:lpstr>
      </vt:variant>
      <vt:variant>
        <vt:i4>1</vt:i4>
      </vt:variant>
      <vt:variant>
        <vt:lpstr>슬라이드 제목</vt:lpstr>
      </vt:variant>
      <vt:variant>
        <vt:i4>44</vt:i4>
      </vt:variant>
    </vt:vector>
  </HeadingPairs>
  <TitlesOfParts>
    <vt:vector size="59" baseType="lpstr">
      <vt:lpstr>Akatab</vt:lpstr>
      <vt:lpstr>Google Sans</vt:lpstr>
      <vt:lpstr>Gotham Bold</vt:lpstr>
      <vt:lpstr>HY견고딕</vt:lpstr>
      <vt:lpstr>HY견명조</vt:lpstr>
      <vt:lpstr>HY헤드라인M</vt:lpstr>
      <vt:lpstr>Open Sans</vt:lpstr>
      <vt:lpstr>SimSun</vt:lpstr>
      <vt:lpstr>굴림</vt:lpstr>
      <vt:lpstr>맑은 고딕</vt:lpstr>
      <vt:lpstr>바탕체</vt:lpstr>
      <vt:lpstr>Arial</vt:lpstr>
      <vt:lpstr>Times New Roman</vt:lpstr>
      <vt:lpstr>Wingdings</vt:lpstr>
      <vt:lpstr>Office 테마</vt:lpstr>
      <vt:lpstr>동영상 생성 AI의 이해와 활용:  Text-to-Video 시대의 창작 도구</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강지훈</dc:creator>
  <cp:lastModifiedBy>D632</cp:lastModifiedBy>
  <cp:revision>383</cp:revision>
  <dcterms:created xsi:type="dcterms:W3CDTF">2025-02-05T03:29:35Z</dcterms:created>
  <dcterms:modified xsi:type="dcterms:W3CDTF">2025-04-28T06:29:51Z</dcterms:modified>
</cp:coreProperties>
</file>